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54" r:id="rId4"/>
    <p:sldMasterId id="2147483855" r:id="rId5"/>
    <p:sldMasterId id="2147483856" r:id="rId6"/>
    <p:sldMasterId id="2147483857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</p:sldIdLst>
  <p:sldSz cy="5143500" cx="9144000"/>
  <p:notesSz cx="6858000" cy="9144000"/>
  <p:embeddedFontLst>
    <p:embeddedFont>
      <p:font typeface="Roboto Thin"/>
      <p:regular r:id="rId70"/>
      <p:bold r:id="rId71"/>
      <p:italic r:id="rId72"/>
      <p:boldItalic r:id="rId73"/>
    </p:embeddedFont>
    <p:embeddedFont>
      <p:font typeface="Roboto Medium"/>
      <p:regular r:id="rId74"/>
      <p:bold r:id="rId75"/>
      <p:italic r:id="rId76"/>
      <p:boldItalic r:id="rId77"/>
    </p:embeddedFont>
    <p:embeddedFont>
      <p:font typeface="Roboto"/>
      <p:regular r:id="rId78"/>
      <p:bold r:id="rId79"/>
      <p:italic r:id="rId80"/>
      <p:boldItalic r:id="rId81"/>
    </p:embeddedFont>
    <p:embeddedFont>
      <p:font typeface="Amatic SC"/>
      <p:regular r:id="rId82"/>
      <p:bold r:id="rId83"/>
    </p:embeddedFont>
    <p:embeddedFont>
      <p:font typeface="Inconsolata"/>
      <p:regular r:id="rId84"/>
      <p:bold r:id="rId85"/>
    </p:embeddedFont>
    <p:embeddedFont>
      <p:font typeface="Roboto Light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E144A1-7DF4-44DA-AF3A-9D51CFB54F3A}">
  <a:tblStyle styleId="{26E144A1-7DF4-44DA-AF3A-9D51CFB54F3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84" Type="http://schemas.openxmlformats.org/officeDocument/2006/relationships/font" Target="fonts/Inconsolata-regular.fntdata"/><Relationship Id="rId83" Type="http://schemas.openxmlformats.org/officeDocument/2006/relationships/font" Target="fonts/AmaticSC-bold.fntdata"/><Relationship Id="rId42" Type="http://schemas.openxmlformats.org/officeDocument/2006/relationships/slide" Target="slides/slide34.xml"/><Relationship Id="rId86" Type="http://schemas.openxmlformats.org/officeDocument/2006/relationships/font" Target="fonts/RobotoLight-regular.fntdata"/><Relationship Id="rId41" Type="http://schemas.openxmlformats.org/officeDocument/2006/relationships/slide" Target="slides/slide33.xml"/><Relationship Id="rId85" Type="http://schemas.openxmlformats.org/officeDocument/2006/relationships/font" Target="fonts/Inconsolata-bold.fntdata"/><Relationship Id="rId44" Type="http://schemas.openxmlformats.org/officeDocument/2006/relationships/slide" Target="slides/slide36.xml"/><Relationship Id="rId88" Type="http://schemas.openxmlformats.org/officeDocument/2006/relationships/font" Target="fonts/RobotoLight-italic.fntdata"/><Relationship Id="rId43" Type="http://schemas.openxmlformats.org/officeDocument/2006/relationships/slide" Target="slides/slide35.xml"/><Relationship Id="rId87" Type="http://schemas.openxmlformats.org/officeDocument/2006/relationships/font" Target="fonts/RobotoLight-bold.fntdata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89" Type="http://schemas.openxmlformats.org/officeDocument/2006/relationships/font" Target="fonts/RobotoLight-boldItalic.fntdata"/><Relationship Id="rId80" Type="http://schemas.openxmlformats.org/officeDocument/2006/relationships/font" Target="fonts/Roboto-italic.fntdata"/><Relationship Id="rId82" Type="http://schemas.openxmlformats.org/officeDocument/2006/relationships/font" Target="fonts/AmaticSC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73" Type="http://schemas.openxmlformats.org/officeDocument/2006/relationships/font" Target="fonts/RobotoThin-boldItalic.fntdata"/><Relationship Id="rId72" Type="http://schemas.openxmlformats.org/officeDocument/2006/relationships/font" Target="fonts/RobotoThin-italic.fntdata"/><Relationship Id="rId31" Type="http://schemas.openxmlformats.org/officeDocument/2006/relationships/slide" Target="slides/slide23.xml"/><Relationship Id="rId75" Type="http://schemas.openxmlformats.org/officeDocument/2006/relationships/font" Target="fonts/RobotoMedium-bold.fntdata"/><Relationship Id="rId30" Type="http://schemas.openxmlformats.org/officeDocument/2006/relationships/slide" Target="slides/slide22.xml"/><Relationship Id="rId74" Type="http://schemas.openxmlformats.org/officeDocument/2006/relationships/font" Target="fonts/RobotoMedium-regular.fntdata"/><Relationship Id="rId33" Type="http://schemas.openxmlformats.org/officeDocument/2006/relationships/slide" Target="slides/slide25.xml"/><Relationship Id="rId77" Type="http://schemas.openxmlformats.org/officeDocument/2006/relationships/font" Target="fonts/RobotoMedium-boldItalic.fntdata"/><Relationship Id="rId32" Type="http://schemas.openxmlformats.org/officeDocument/2006/relationships/slide" Target="slides/slide24.xml"/><Relationship Id="rId76" Type="http://schemas.openxmlformats.org/officeDocument/2006/relationships/font" Target="fonts/RobotoMedium-italic.fntdata"/><Relationship Id="rId35" Type="http://schemas.openxmlformats.org/officeDocument/2006/relationships/slide" Target="slides/slide27.xml"/><Relationship Id="rId79" Type="http://schemas.openxmlformats.org/officeDocument/2006/relationships/font" Target="fonts/Roboto-bold.fntdata"/><Relationship Id="rId34" Type="http://schemas.openxmlformats.org/officeDocument/2006/relationships/slide" Target="slides/slide26.xml"/><Relationship Id="rId78" Type="http://schemas.openxmlformats.org/officeDocument/2006/relationships/font" Target="fonts/Roboto-regular.fntdata"/><Relationship Id="rId71" Type="http://schemas.openxmlformats.org/officeDocument/2006/relationships/font" Target="fonts/RobotoThin-bold.fntdata"/><Relationship Id="rId70" Type="http://schemas.openxmlformats.org/officeDocument/2006/relationships/font" Target="fonts/RobotoThin-regular.fntdata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20" Type="http://schemas.openxmlformats.org/officeDocument/2006/relationships/slide" Target="slides/slide12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22" Type="http://schemas.openxmlformats.org/officeDocument/2006/relationships/slide" Target="slides/slide14.xml"/><Relationship Id="rId66" Type="http://schemas.openxmlformats.org/officeDocument/2006/relationships/slide" Target="slides/slide58.xml"/><Relationship Id="rId21" Type="http://schemas.openxmlformats.org/officeDocument/2006/relationships/slide" Target="slides/slide13.xml"/><Relationship Id="rId65" Type="http://schemas.openxmlformats.org/officeDocument/2006/relationships/slide" Target="slides/slide57.xml"/><Relationship Id="rId24" Type="http://schemas.openxmlformats.org/officeDocument/2006/relationships/slide" Target="slides/slide16.xml"/><Relationship Id="rId68" Type="http://schemas.openxmlformats.org/officeDocument/2006/relationships/slide" Target="slides/slide60.xml"/><Relationship Id="rId23" Type="http://schemas.openxmlformats.org/officeDocument/2006/relationships/slide" Target="slides/slide15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slide" Target="slides/slide6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11" Type="http://schemas.openxmlformats.org/officeDocument/2006/relationships/slide" Target="slides/slide3.xml"/><Relationship Id="rId55" Type="http://schemas.openxmlformats.org/officeDocument/2006/relationships/slide" Target="slides/slide47.xml"/><Relationship Id="rId10" Type="http://schemas.openxmlformats.org/officeDocument/2006/relationships/slide" Target="slides/slide2.xml"/><Relationship Id="rId54" Type="http://schemas.openxmlformats.org/officeDocument/2006/relationships/slide" Target="slides/slide46.xml"/><Relationship Id="rId13" Type="http://schemas.openxmlformats.org/officeDocument/2006/relationships/slide" Target="slides/slide5.xml"/><Relationship Id="rId57" Type="http://schemas.openxmlformats.org/officeDocument/2006/relationships/slide" Target="slides/slide49.xml"/><Relationship Id="rId12" Type="http://schemas.openxmlformats.org/officeDocument/2006/relationships/slide" Target="slides/slide4.xml"/><Relationship Id="rId56" Type="http://schemas.openxmlformats.org/officeDocument/2006/relationships/slide" Target="slides/slide48.xml"/><Relationship Id="rId15" Type="http://schemas.openxmlformats.org/officeDocument/2006/relationships/slide" Target="slides/slide7.xml"/><Relationship Id="rId59" Type="http://schemas.openxmlformats.org/officeDocument/2006/relationships/slide" Target="slides/slide51.xml"/><Relationship Id="rId14" Type="http://schemas.openxmlformats.org/officeDocument/2006/relationships/slide" Target="slides/slide6.xml"/><Relationship Id="rId58" Type="http://schemas.openxmlformats.org/officeDocument/2006/relationships/slide" Target="slides/slide5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3" name="Shape 3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4" name="Google Shape;3644;g4068bb386d_2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5" name="Google Shape;3645;g4068bb386d_2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7" name="Shape 3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8" name="Google Shape;3718;g4ba1b5acf7_0_31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9" name="Google Shape;3719;g4ba1b5acf7_0_3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4" name="Shape 3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5" name="Google Shape;3725;g4068bb386d_2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6" name="Google Shape;3726;g4068bb386d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2" name="Shape 3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3" name="Google Shape;3733;g33b8fdeeea_0_2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g33b8fdeeea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9" name="Shape 3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0" name="Google Shape;3740;g5802211ab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1" name="Google Shape;3741;g5802211abd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6" name="Shape 3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" name="Google Shape;3747;g4068bb386d_2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shutterstock_1191758596</a:t>
            </a:r>
            <a:endParaRPr/>
          </a:p>
        </p:txBody>
      </p:sp>
      <p:sp>
        <p:nvSpPr>
          <p:cNvPr id="3748" name="Google Shape;3748;g4068bb386d_2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3" name="Shape 3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4" name="Google Shape;3754;g4068bb386d_2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g4068bb386d_2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0" name="Shape 3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1" name="Google Shape;3781;g4068bb386d_2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g4068bb386d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85" name="Shape 3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6" name="Google Shape;3786;g4068bb386d_2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7" name="Google Shape;3787;g4068bb386d_2_3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0" name="Shape 3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" name="Google Shape;3791;g4068bb386d_2_3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2" name="Google Shape;3792;g4068bb386d_2_3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1" name="Shape 3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2" name="Google Shape;3802;g4068bb386d_2_3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3" name="Google Shape;3803;g4068bb386d_2_3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0" name="Google Shape;3650;g4068bb386d_2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1" name="Google Shape;3651;g4068bb386d_2_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3" name="Shape 3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4" name="Google Shape;3814;g4068bb386d_2_3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5" name="Google Shape;3815;g4068bb386d_2_3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An element that is positioned absolutely is taken out of the flow and thus takes up no space when placing other elements.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absolutely positioned element is positioned relative to </a:t>
            </a:r>
            <a:r>
              <a:rPr b="0" i="1" lang="en" sz="1200" u="none" cap="none" strike="noStrike">
                <a:latin typeface="Calibri"/>
                <a:ea typeface="Calibri"/>
                <a:cs typeface="Calibri"/>
                <a:sym typeface="Calibri"/>
              </a:rPr>
              <a:t>nearest positioned ancestor (non-static)</a:t>
            </a: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If a positioned ancestor doesn't exist, the initial container (body) is used.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1" name="Shape 3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2" name="Google Shape;3822;g4068bb386d_2_3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3" name="Google Shape;3823;g4068bb386d_2_3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9" name="Shape 3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0" name="Google Shape;3830;g4068bb386d_2_3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31" name="Google Shape;3831;g4068bb386d_2_3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200" u="none" cap="none" strike="noStrike">
                <a:latin typeface="Calibri"/>
                <a:ea typeface="Calibri"/>
                <a:cs typeface="Calibri"/>
                <a:sym typeface="Calibri"/>
              </a:rPr>
              <a:t>The elements must be positioned (any position other than static)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g4068bb386d_2_3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1" name="Google Shape;3841;g4068bb386d_2_3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g4068bb386d_2_3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2" name="Google Shape;3852;g4068bb386d_2_3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5" name="Shape 3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6" name="Google Shape;3856;g4068bb386d_2_3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https://youtu.be/sHfJn0jqBro</a:t>
            </a:r>
            <a:endParaRPr/>
          </a:p>
        </p:txBody>
      </p:sp>
      <p:sp>
        <p:nvSpPr>
          <p:cNvPr id="3857" name="Google Shape;3857;g4068bb386d_2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0" name="Shape 3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1" name="Google Shape;3861;g4068bb386d_2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shutterstock_99691295</a:t>
            </a:r>
            <a:endParaRPr/>
          </a:p>
        </p:txBody>
      </p:sp>
      <p:sp>
        <p:nvSpPr>
          <p:cNvPr id="3862" name="Google Shape;3862;g4068bb386d_2_3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7" name="Shape 3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8" name="Google Shape;3868;g4ed8b0482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9" name="Google Shape;3869;g4ed8b0482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3" name="Shape 3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4" name="Google Shape;3874;g4068bb386d_2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5" name="Google Shape;3875;g4068bb386d_2_3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0" name="Shape 3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1" name="Google Shape;3881;g4068bb386d_2_3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https://www.youtube.com/watch?v=yWXgnQaWSW0&amp;feature=youtu.be</a:t>
            </a:r>
            <a:endParaRPr/>
          </a:p>
        </p:txBody>
      </p:sp>
      <p:sp>
        <p:nvSpPr>
          <p:cNvPr id="3882" name="Google Shape;3882;g4068bb386d_2_3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4" name="Shape 3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" name="Google Shape;3655;g4068bb386d_2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6" name="Google Shape;3656;g4068bb386d_2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6" name="Shape 3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7" name="Google Shape;3887;g4068bb386d_2_3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8" name="Google Shape;3888;g4068bb386d_2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6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g4068bb386d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8" name="Google Shape;3898;g4068bb386d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1" name="Shape 3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2" name="Google Shape;3902;g4068bb386d_2_4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g4068bb386d_2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3" name="Shape 3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4" name="Google Shape;3914;g4068bb386d_2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5" name="Google Shape;3915;g4068bb386d_2_4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5" name="Shape 3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6" name="Google Shape;3926;g4068bb386d_2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g4068bb386d_2_4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0" name="Shape 3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1" name="Google Shape;3931;g54f8feff2a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2" name="Google Shape;3932;g54f8feff2a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4" name="Shape 3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5" name="Google Shape;3935;g5802211abd_0_579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shutterstock_1125750473</a:t>
            </a:r>
            <a:endParaRPr/>
          </a:p>
        </p:txBody>
      </p:sp>
      <p:sp>
        <p:nvSpPr>
          <p:cNvPr id="3936" name="Google Shape;3936;g5802211abd_0_579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1" name="Shape 3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" name="Google Shape;3942;g5802211abd_0_586:notes"/>
          <p:cNvSpPr txBox="1"/>
          <p:nvPr>
            <p:ph idx="1" type="body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g5802211abd_0_586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g5802211abd_0_586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7" name="Shape 3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8" name="Google Shape;3948;g5802211abd_0_592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g5802211abd_0_592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5" name="Shape 3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6" name="Google Shape;3956;g5802211abd_0_608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g5802211abd_0_608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9" name="Shape 3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Google Shape;3680;g4068bb386d_2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g4068bb386d_2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3" name="Shape 3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4" name="Google Shape;3964;g5802211abd_0_1658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5" name="Google Shape;3965;g5802211abd_0_1658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8" name="Shape 3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9" name="Google Shape;3979;g5802211abd_0_1673:notes"/>
          <p:cNvSpPr txBox="1"/>
          <p:nvPr>
            <p:ph idx="1" type="body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1-3_CSSFiles.html | 3-MultipleCSS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80" name="Google Shape;3980;g5802211abd_0_1673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Google Shape;3981;g5802211abd_0_1673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5" name="Google Shape;3985;g5802211abd_0_1679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6" name="Google Shape;3986;g5802211abd_0_1679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9" name="Shape 3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0" name="Google Shape;3990;g5802211abd_0_1684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shutterstock_1170546082</a:t>
            </a:r>
            <a:endParaRPr/>
          </a:p>
        </p:txBody>
      </p:sp>
      <p:sp>
        <p:nvSpPr>
          <p:cNvPr id="3991" name="Google Shape;3991;g5802211abd_0_1684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4" name="Shape 4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5" name="Google Shape;4005;g5802211abd_0_1699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6" name="Google Shape;4006;g5802211abd_0_1699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g5802211abd_0_1711:notes"/>
          <p:cNvSpPr txBox="1"/>
          <p:nvPr>
            <p:ph idx="1" type="body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Example.html | 4-ResetCSS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18" name="Google Shape;4018;g5802211abd_0_1711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9" name="Google Shape;4019;g5802211abd_0_1711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2" name="Shape 4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3" name="Google Shape;4023;g5802211abd_0_1717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4" name="Google Shape;4024;g5802211abd_0_1717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2" name="Shape 4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3" name="Google Shape;4043;g5802211abd_0_17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4" name="Google Shape;4044;g5802211abd_0_1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8" name="Shape 4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9" name="Google Shape;4049;g5802211abd_0_1743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0" name="Google Shape;4050;g5802211abd_0_1743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6" name="Shape 4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7" name="Google Shape;4057;g5802211abd_0_1751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8" name="Google Shape;4058;g5802211abd_0_1751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9" name="Shape 3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0" name="Google Shape;3690;g4068bb386d_2_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g4068bb386d_2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5802211abd_0_1756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3" name="Google Shape;4063;g5802211abd_0_1756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7" name="Shape 4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8" name="Google Shape;4078;g5802211abd_0_1772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9" name="Google Shape;4079;g5802211abd_0_1772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4" name="Shape 4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" name="Google Shape;4085;g5802211abd_0_1779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6" name="Google Shape;4086;g5802211abd_0_1779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9" name="Shape 4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0" name="Google Shape;4090;g5802211abd_0_1784:notes"/>
          <p:cNvSpPr txBox="1"/>
          <p:nvPr>
            <p:ph idx="1" type="body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Google Shape;4091;g5802211abd_0_1784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g5802211abd_0_1784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5" name="Shape 4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" name="Google Shape;4096;g5802211abd_0_1790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7" name="Google Shape;4097;g5802211abd_0_1790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5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g5802211abd_0_1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7" name="Google Shape;4107;g5802211abd_0_1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1" name="Shape 4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2" name="Google Shape;4112;g5802211abd_0_1806:notes"/>
          <p:cNvSpPr txBox="1"/>
          <p:nvPr>
            <p:ph idx="1" type="body"/>
          </p:nvPr>
        </p:nvSpPr>
        <p:spPr>
          <a:xfrm>
            <a:off x="685800" y="4343314"/>
            <a:ext cx="5486100" cy="4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25" lIns="90250" spcFirstLastPara="1" rIns="90250" wrap="square" tIns="451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g5802211abd_0_1806:notes"/>
          <p:cNvSpPr txBox="1"/>
          <p:nvPr/>
        </p:nvSpPr>
        <p:spPr>
          <a:xfrm>
            <a:off x="3884625" y="8685257"/>
            <a:ext cx="29715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25" lIns="90250" spcFirstLastPara="1" rIns="90250" wrap="square" tIns="451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4" name="Google Shape;4114;g5802211abd_0_1806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7" name="Shape 4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Google Shape;4118;g5802211abd_0_1812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9" name="Google Shape;4119;g5802211abd_0_1812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8" name="Shape 4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9" name="Google Shape;4129;g5802211abd_0_1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0" name="Google Shape;4130;g5802211abd_0_1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4" name="Shape 4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5" name="Google Shape;4135;g5802211abd_0_1829:notes"/>
          <p:cNvSpPr txBox="1"/>
          <p:nvPr>
            <p:ph idx="1" type="body"/>
          </p:nvPr>
        </p:nvSpPr>
        <p:spPr>
          <a:xfrm>
            <a:off x="685781" y="4343381"/>
            <a:ext cx="5486400" cy="4114800"/>
          </a:xfrm>
          <a:prstGeom prst="rect">
            <a:avLst/>
          </a:prstGeom>
        </p:spPr>
        <p:txBody>
          <a:bodyPr anchorCtr="0" anchor="t" bIns="86175" lIns="86175" spcFirstLastPara="1" rIns="86175" wrap="square" tIns="861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6" name="Google Shape;4136;g5802211abd_0_1829:notes"/>
          <p:cNvSpPr/>
          <p:nvPr>
            <p:ph idx="2" type="sldImg"/>
          </p:nvPr>
        </p:nvSpPr>
        <p:spPr>
          <a:xfrm>
            <a:off x="381176" y="685786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4" name="Shape 3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5" name="Google Shape;3695;g4068bb386d_2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shutterstock_659858677</a:t>
            </a:r>
            <a:endParaRPr/>
          </a:p>
        </p:txBody>
      </p:sp>
      <p:sp>
        <p:nvSpPr>
          <p:cNvPr id="3696" name="Google Shape;3696;g4068bb386d_2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9" name="Shape 4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0" name="Google Shape;4140;g5802211abd_0_28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shutterstock_1091816447</a:t>
            </a:r>
            <a:endParaRPr/>
          </a:p>
        </p:txBody>
      </p:sp>
      <p:sp>
        <p:nvSpPr>
          <p:cNvPr id="4141" name="Google Shape;4141;g5802211abd_0_28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5" name="Shape 4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6" name="Google Shape;4146;g5802211abd_0_28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7" name="Google Shape;4147;g5802211abd_0_28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2" name="Shape 3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3" name="Google Shape;3703;g4068bb386d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4" name="Google Shape;3704;g4068bb386d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7" name="Shape 3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8" name="Google Shape;3708;g4068bb386d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g4068bb386d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2" name="Shape 3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3" name="Google Shape;3713;g4068bb386d_2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g4068bb386d_2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9.png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image" Target="../media/image75.png"/><Relationship Id="rId8" Type="http://schemas.openxmlformats.org/officeDocument/2006/relationships/image" Target="../media/image80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86.png"/><Relationship Id="rId6" Type="http://schemas.openxmlformats.org/officeDocument/2006/relationships/image" Target="../media/image81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9" Type="http://schemas.openxmlformats.org/officeDocument/2006/relationships/image" Target="../media/image84.png"/><Relationship Id="rId5" Type="http://schemas.openxmlformats.org/officeDocument/2006/relationships/image" Target="../media/image99.png"/><Relationship Id="rId6" Type="http://schemas.openxmlformats.org/officeDocument/2006/relationships/image" Target="../media/image92.png"/><Relationship Id="rId7" Type="http://schemas.openxmlformats.org/officeDocument/2006/relationships/image" Target="../media/image82.png"/><Relationship Id="rId8" Type="http://schemas.openxmlformats.org/officeDocument/2006/relationships/image" Target="../media/image91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96.png"/><Relationship Id="rId5" Type="http://schemas.openxmlformats.org/officeDocument/2006/relationships/image" Target="../media/image88.png"/><Relationship Id="rId6" Type="http://schemas.openxmlformats.org/officeDocument/2006/relationships/image" Target="../media/image94.png"/><Relationship Id="rId7" Type="http://schemas.openxmlformats.org/officeDocument/2006/relationships/image" Target="../media/image100.png"/><Relationship Id="rId8" Type="http://schemas.openxmlformats.org/officeDocument/2006/relationships/image" Target="../media/image93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2.png"/><Relationship Id="rId4" Type="http://schemas.openxmlformats.org/officeDocument/2006/relationships/image" Target="../media/image13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2.png"/><Relationship Id="rId4" Type="http://schemas.openxmlformats.org/officeDocument/2006/relationships/image" Target="../media/image128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2.png"/><Relationship Id="rId4" Type="http://schemas.openxmlformats.org/officeDocument/2006/relationships/image" Target="../media/image129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3.png"/><Relationship Id="rId3" Type="http://schemas.openxmlformats.org/officeDocument/2006/relationships/image" Target="../media/image122.png"/><Relationship Id="rId4" Type="http://schemas.openxmlformats.org/officeDocument/2006/relationships/image" Target="../media/image139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6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5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6.png"/><Relationship Id="rId3" Type="http://schemas.openxmlformats.org/officeDocument/2006/relationships/image" Target="../media/image14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47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45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3.png"/><Relationship Id="rId3" Type="http://schemas.openxmlformats.org/officeDocument/2006/relationships/image" Target="../media/image138.png"/><Relationship Id="rId4" Type="http://schemas.openxmlformats.org/officeDocument/2006/relationships/image" Target="../media/image134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0.png"/><Relationship Id="rId3" Type="http://schemas.openxmlformats.org/officeDocument/2006/relationships/image" Target="../media/image13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0.png"/><Relationship Id="rId3" Type="http://schemas.openxmlformats.org/officeDocument/2006/relationships/image" Target="../media/image136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9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90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4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2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5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5.png"/><Relationship Id="rId3" Type="http://schemas.openxmlformats.org/officeDocument/2006/relationships/image" Target="../media/image148.png"/><Relationship Id="rId4" Type="http://schemas.openxmlformats.org/officeDocument/2006/relationships/image" Target="../media/image17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5.png"/><Relationship Id="rId3" Type="http://schemas.openxmlformats.org/officeDocument/2006/relationships/image" Target="../media/image148.png"/><Relationship Id="rId4" Type="http://schemas.openxmlformats.org/officeDocument/2006/relationships/image" Target="../media/image175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5.png"/><Relationship Id="rId3" Type="http://schemas.openxmlformats.org/officeDocument/2006/relationships/image" Target="../media/image148.png"/><Relationship Id="rId4" Type="http://schemas.openxmlformats.org/officeDocument/2006/relationships/image" Target="../media/image174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5.png"/><Relationship Id="rId3" Type="http://schemas.openxmlformats.org/officeDocument/2006/relationships/image" Target="../media/image148.png"/><Relationship Id="rId4" Type="http://schemas.openxmlformats.org/officeDocument/2006/relationships/image" Target="../media/image163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0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7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97.png"/><Relationship Id="rId4" Type="http://schemas.openxmlformats.org/officeDocument/2006/relationships/image" Target="../media/image5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7.png"/><Relationship Id="rId3" Type="http://schemas.openxmlformats.org/officeDocument/2006/relationships/image" Target="../media/image173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4.png"/><Relationship Id="rId3" Type="http://schemas.openxmlformats.org/officeDocument/2006/relationships/image" Target="../media/image202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4.png"/><Relationship Id="rId3" Type="http://schemas.openxmlformats.org/officeDocument/2006/relationships/image" Target="../media/image152.png"/><Relationship Id="rId4" Type="http://schemas.openxmlformats.org/officeDocument/2006/relationships/image" Target="../media/image149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9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4.png"/><Relationship Id="rId3" Type="http://schemas.openxmlformats.org/officeDocument/2006/relationships/image" Target="../media/image152.png"/><Relationship Id="rId4" Type="http://schemas.openxmlformats.org/officeDocument/2006/relationships/image" Target="../media/image187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4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4.png"/><Relationship Id="rId3" Type="http://schemas.openxmlformats.org/officeDocument/2006/relationships/image" Target="../media/image251.png"/><Relationship Id="rId4" Type="http://schemas.openxmlformats.org/officeDocument/2006/relationships/image" Target="../media/image152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9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3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4.png"/><Relationship Id="rId3" Type="http://schemas.openxmlformats.org/officeDocument/2006/relationships/image" Target="../media/image151.png"/><Relationship Id="rId4" Type="http://schemas.openxmlformats.org/officeDocument/2006/relationships/image" Target="../media/image15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4.png"/><Relationship Id="rId3" Type="http://schemas.openxmlformats.org/officeDocument/2006/relationships/image" Target="../media/image157.png"/><Relationship Id="rId4" Type="http://schemas.openxmlformats.org/officeDocument/2006/relationships/image" Target="../media/image158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0.png"/><Relationship Id="rId3" Type="http://schemas.openxmlformats.org/officeDocument/2006/relationships/image" Target="../media/image159.png"/><Relationship Id="rId4" Type="http://schemas.openxmlformats.org/officeDocument/2006/relationships/image" Target="../media/image161.png"/><Relationship Id="rId5" Type="http://schemas.openxmlformats.org/officeDocument/2006/relationships/image" Target="../media/image168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6.png"/><Relationship Id="rId3" Type="http://schemas.openxmlformats.org/officeDocument/2006/relationships/image" Target="../media/image165.png"/><Relationship Id="rId4" Type="http://schemas.openxmlformats.org/officeDocument/2006/relationships/image" Target="../media/image162.png"/><Relationship Id="rId5" Type="http://schemas.openxmlformats.org/officeDocument/2006/relationships/image" Target="../media/image164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Relationship Id="rId3" Type="http://schemas.openxmlformats.org/officeDocument/2006/relationships/image" Target="../media/image177.png"/><Relationship Id="rId4" Type="http://schemas.openxmlformats.org/officeDocument/2006/relationships/image" Target="../media/image171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Relationship Id="rId3" Type="http://schemas.openxmlformats.org/officeDocument/2006/relationships/image" Target="../media/image176.png"/><Relationship Id="rId4" Type="http://schemas.openxmlformats.org/officeDocument/2006/relationships/image" Target="../media/image171.png"/><Relationship Id="rId5" Type="http://schemas.openxmlformats.org/officeDocument/2006/relationships/image" Target="../media/image178.png"/><Relationship Id="rId6" Type="http://schemas.openxmlformats.org/officeDocument/2006/relationships/image" Target="../media/image170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3.png"/><Relationship Id="rId3" Type="http://schemas.openxmlformats.org/officeDocument/2006/relationships/image" Target="../media/image179.png"/><Relationship Id="rId4" Type="http://schemas.openxmlformats.org/officeDocument/2006/relationships/image" Target="../media/image181.png"/><Relationship Id="rId5" Type="http://schemas.openxmlformats.org/officeDocument/2006/relationships/image" Target="../media/image186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2.png"/><Relationship Id="rId3" Type="http://schemas.openxmlformats.org/officeDocument/2006/relationships/image" Target="../media/image190.png"/><Relationship Id="rId4" Type="http://schemas.openxmlformats.org/officeDocument/2006/relationships/image" Target="../media/image185.png"/><Relationship Id="rId5" Type="http://schemas.openxmlformats.org/officeDocument/2006/relationships/image" Target="../media/image194.png"/><Relationship Id="rId6" Type="http://schemas.openxmlformats.org/officeDocument/2006/relationships/image" Target="../media/image193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Relationship Id="rId3" Type="http://schemas.openxmlformats.org/officeDocument/2006/relationships/image" Target="../media/image188.png"/><Relationship Id="rId4" Type="http://schemas.openxmlformats.org/officeDocument/2006/relationships/image" Target="../media/image189.png"/><Relationship Id="rId5" Type="http://schemas.openxmlformats.org/officeDocument/2006/relationships/image" Target="../media/image269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2.png"/><Relationship Id="rId3" Type="http://schemas.openxmlformats.org/officeDocument/2006/relationships/image" Target="../media/image195.png"/><Relationship Id="rId4" Type="http://schemas.openxmlformats.org/officeDocument/2006/relationships/image" Target="../media/image198.png"/><Relationship Id="rId5" Type="http://schemas.openxmlformats.org/officeDocument/2006/relationships/image" Target="../media/image191.png"/><Relationship Id="rId6" Type="http://schemas.openxmlformats.org/officeDocument/2006/relationships/image" Target="../media/image213.png"/><Relationship Id="rId7" Type="http://schemas.openxmlformats.org/officeDocument/2006/relationships/image" Target="../media/image19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9.png"/><Relationship Id="rId3" Type="http://schemas.openxmlformats.org/officeDocument/2006/relationships/image" Target="../media/image215.png"/><Relationship Id="rId4" Type="http://schemas.openxmlformats.org/officeDocument/2006/relationships/image" Target="../media/image216.png"/><Relationship Id="rId5" Type="http://schemas.openxmlformats.org/officeDocument/2006/relationships/image" Target="../media/image197.png"/><Relationship Id="rId6" Type="http://schemas.openxmlformats.org/officeDocument/2006/relationships/image" Target="../media/image217.png"/><Relationship Id="rId7" Type="http://schemas.openxmlformats.org/officeDocument/2006/relationships/image" Target="../media/image199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Relationship Id="rId3" Type="http://schemas.openxmlformats.org/officeDocument/2006/relationships/image" Target="../media/image206.png"/><Relationship Id="rId4" Type="http://schemas.openxmlformats.org/officeDocument/2006/relationships/image" Target="../media/image205.png"/><Relationship Id="rId5" Type="http://schemas.openxmlformats.org/officeDocument/2006/relationships/image" Target="../media/image207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3.png"/><Relationship Id="rId3" Type="http://schemas.openxmlformats.org/officeDocument/2006/relationships/image" Target="../media/image208.png"/><Relationship Id="rId4" Type="http://schemas.openxmlformats.org/officeDocument/2006/relationships/image" Target="../media/image201.png"/><Relationship Id="rId5" Type="http://schemas.openxmlformats.org/officeDocument/2006/relationships/image" Target="../media/image244.png"/><Relationship Id="rId6" Type="http://schemas.openxmlformats.org/officeDocument/2006/relationships/image" Target="../media/image209.png"/><Relationship Id="rId7" Type="http://schemas.openxmlformats.org/officeDocument/2006/relationships/image" Target="../media/image232.png"/><Relationship Id="rId8" Type="http://schemas.openxmlformats.org/officeDocument/2006/relationships/image" Target="../media/image211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4.png"/><Relationship Id="rId3" Type="http://schemas.openxmlformats.org/officeDocument/2006/relationships/image" Target="../media/image210.png"/><Relationship Id="rId4" Type="http://schemas.openxmlformats.org/officeDocument/2006/relationships/image" Target="../media/image220.png"/><Relationship Id="rId5" Type="http://schemas.openxmlformats.org/officeDocument/2006/relationships/image" Target="../media/image218.png"/><Relationship Id="rId6" Type="http://schemas.openxmlformats.org/officeDocument/2006/relationships/image" Target="../media/image226.png"/><Relationship Id="rId7" Type="http://schemas.openxmlformats.org/officeDocument/2006/relationships/image" Target="../media/image228.png"/><Relationship Id="rId8" Type="http://schemas.openxmlformats.org/officeDocument/2006/relationships/image" Target="../media/image231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Relationship Id="rId3" Type="http://schemas.openxmlformats.org/officeDocument/2006/relationships/image" Target="../media/image221.png"/><Relationship Id="rId4" Type="http://schemas.openxmlformats.org/officeDocument/2006/relationships/image" Target="../media/image222.png"/><Relationship Id="rId5" Type="http://schemas.openxmlformats.org/officeDocument/2006/relationships/image" Target="../media/image229.png"/><Relationship Id="rId6" Type="http://schemas.openxmlformats.org/officeDocument/2006/relationships/image" Target="../media/image223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7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4.png"/><Relationship Id="rId3" Type="http://schemas.openxmlformats.org/officeDocument/2006/relationships/image" Target="../media/image225.png"/><Relationship Id="rId4" Type="http://schemas.openxmlformats.org/officeDocument/2006/relationships/image" Target="../media/image227.png"/><Relationship Id="rId9" Type="http://schemas.openxmlformats.org/officeDocument/2006/relationships/image" Target="../media/image245.png"/><Relationship Id="rId5" Type="http://schemas.openxmlformats.org/officeDocument/2006/relationships/image" Target="../media/image233.png"/><Relationship Id="rId6" Type="http://schemas.openxmlformats.org/officeDocument/2006/relationships/image" Target="../media/image230.png"/><Relationship Id="rId7" Type="http://schemas.openxmlformats.org/officeDocument/2006/relationships/image" Target="../media/image241.png"/><Relationship Id="rId8" Type="http://schemas.openxmlformats.org/officeDocument/2006/relationships/image" Target="../media/image235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40.png"/><Relationship Id="rId4" Type="http://schemas.openxmlformats.org/officeDocument/2006/relationships/image" Target="../media/image246.png"/><Relationship Id="rId9" Type="http://schemas.openxmlformats.org/officeDocument/2006/relationships/image" Target="../media/image238.png"/><Relationship Id="rId5" Type="http://schemas.openxmlformats.org/officeDocument/2006/relationships/image" Target="../media/image239.png"/><Relationship Id="rId6" Type="http://schemas.openxmlformats.org/officeDocument/2006/relationships/image" Target="../media/image234.png"/><Relationship Id="rId7" Type="http://schemas.openxmlformats.org/officeDocument/2006/relationships/image" Target="../media/image242.png"/><Relationship Id="rId8" Type="http://schemas.openxmlformats.org/officeDocument/2006/relationships/image" Target="../media/image237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4.png"/><Relationship Id="rId3" Type="http://schemas.openxmlformats.org/officeDocument/2006/relationships/image" Target="../media/image25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7.png"/><Relationship Id="rId3" Type="http://schemas.openxmlformats.org/officeDocument/2006/relationships/image" Target="../media/image254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3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2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6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9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91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8.png"/><Relationship Id="rId3" Type="http://schemas.openxmlformats.org/officeDocument/2006/relationships/image" Target="../media/image58.png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60.png"/><Relationship Id="rId7" Type="http://schemas.openxmlformats.org/officeDocument/2006/relationships/image" Target="../media/image4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62.png"/><Relationship Id="rId4" Type="http://schemas.openxmlformats.org/officeDocument/2006/relationships/image" Target="../media/image55.png"/><Relationship Id="rId5" Type="http://schemas.openxmlformats.org/officeDocument/2006/relationships/image" Target="../media/image69.png"/><Relationship Id="rId6" Type="http://schemas.openxmlformats.org/officeDocument/2006/relationships/image" Target="../media/image67.png"/><Relationship Id="rId7" Type="http://schemas.openxmlformats.org/officeDocument/2006/relationships/image" Target="../media/image5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61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1.png"/><Relationship Id="rId3" Type="http://schemas.openxmlformats.org/officeDocument/2006/relationships/image" Target="../media/image59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74.png"/><Relationship Id="rId7" Type="http://schemas.openxmlformats.org/officeDocument/2006/relationships/image" Target="../media/image111.png"/><Relationship Id="rId8" Type="http://schemas.openxmlformats.org/officeDocument/2006/relationships/image" Target="../media/image7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73.png"/><Relationship Id="rId6" Type="http://schemas.openxmlformats.org/officeDocument/2006/relationships/image" Target="../media/image77.png"/><Relationship Id="rId7" Type="http://schemas.openxmlformats.org/officeDocument/2006/relationships/image" Target="../media/image75.png"/><Relationship Id="rId8" Type="http://schemas.openxmlformats.org/officeDocument/2006/relationships/image" Target="../media/image8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78.png"/><Relationship Id="rId4" Type="http://schemas.openxmlformats.org/officeDocument/2006/relationships/image" Target="../media/image76.png"/><Relationship Id="rId5" Type="http://schemas.openxmlformats.org/officeDocument/2006/relationships/image" Target="../media/image86.png"/><Relationship Id="rId6" Type="http://schemas.openxmlformats.org/officeDocument/2006/relationships/image" Target="../media/image8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9.png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9" Type="http://schemas.openxmlformats.org/officeDocument/2006/relationships/image" Target="../media/image84.png"/><Relationship Id="rId5" Type="http://schemas.openxmlformats.org/officeDocument/2006/relationships/image" Target="../media/image99.png"/><Relationship Id="rId6" Type="http://schemas.openxmlformats.org/officeDocument/2006/relationships/image" Target="../media/image92.png"/><Relationship Id="rId7" Type="http://schemas.openxmlformats.org/officeDocument/2006/relationships/image" Target="../media/image82.png"/><Relationship Id="rId8" Type="http://schemas.openxmlformats.org/officeDocument/2006/relationships/image" Target="../media/image9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87.png"/><Relationship Id="rId9" Type="http://schemas.openxmlformats.org/officeDocument/2006/relationships/image" Target="../media/image96.png"/><Relationship Id="rId5" Type="http://schemas.openxmlformats.org/officeDocument/2006/relationships/image" Target="../media/image88.png"/><Relationship Id="rId6" Type="http://schemas.openxmlformats.org/officeDocument/2006/relationships/image" Target="../media/image94.png"/><Relationship Id="rId7" Type="http://schemas.openxmlformats.org/officeDocument/2006/relationships/image" Target="../media/image100.png"/><Relationship Id="rId8" Type="http://schemas.openxmlformats.org/officeDocument/2006/relationships/image" Target="../media/image9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4.png"/><Relationship Id="rId3" Type="http://schemas.openxmlformats.org/officeDocument/2006/relationships/image" Target="../media/image10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Relationship Id="rId3" Type="http://schemas.openxmlformats.org/officeDocument/2006/relationships/image" Target="../media/image10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0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2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3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6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95.png"/><Relationship Id="rId4" Type="http://schemas.openxmlformats.org/officeDocument/2006/relationships/image" Target="../media/image10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95.png"/><Relationship Id="rId4" Type="http://schemas.openxmlformats.org/officeDocument/2006/relationships/image" Target="../media/image10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95.png"/><Relationship Id="rId4" Type="http://schemas.openxmlformats.org/officeDocument/2006/relationships/image" Target="../media/image11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3.png"/><Relationship Id="rId3" Type="http://schemas.openxmlformats.org/officeDocument/2006/relationships/image" Target="../media/image95.png"/><Relationship Id="rId4" Type="http://schemas.openxmlformats.org/officeDocument/2006/relationships/image" Target="../media/image120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6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4.png"/><Relationship Id="rId3" Type="http://schemas.openxmlformats.org/officeDocument/2006/relationships/image" Target="../media/image11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1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04.png"/><Relationship Id="rId4" Type="http://schemas.openxmlformats.org/officeDocument/2006/relationships/image" Target="../media/image11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04.png"/><Relationship Id="rId4" Type="http://schemas.openxmlformats.org/officeDocument/2006/relationships/image" Target="../media/image119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6.png"/><Relationship Id="rId3" Type="http://schemas.openxmlformats.org/officeDocument/2006/relationships/image" Target="../media/image125.png"/><Relationship Id="rId4" Type="http://schemas.openxmlformats.org/officeDocument/2006/relationships/image" Target="../media/image10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8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Relationship Id="rId4" Type="http://schemas.openxmlformats.org/officeDocument/2006/relationships/image" Target="../media/image4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Relationship Id="rId4" Type="http://schemas.openxmlformats.org/officeDocument/2006/relationships/image" Target="../media/image38.png"/><Relationship Id="rId5" Type="http://schemas.openxmlformats.org/officeDocument/2006/relationships/image" Target="../media/image42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Relationship Id="rId3" Type="http://schemas.openxmlformats.org/officeDocument/2006/relationships/image" Target="../media/image39.png"/><Relationship Id="rId4" Type="http://schemas.openxmlformats.org/officeDocument/2006/relationships/image" Target="../media/image43.png"/><Relationship Id="rId5" Type="http://schemas.openxmlformats.org/officeDocument/2006/relationships/image" Target="../media/image52.png"/><Relationship Id="rId6" Type="http://schemas.openxmlformats.org/officeDocument/2006/relationships/image" Target="../media/image4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47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8.png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60.png"/><Relationship Id="rId7" Type="http://schemas.openxmlformats.org/officeDocument/2006/relationships/image" Target="../media/image49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62.png"/><Relationship Id="rId4" Type="http://schemas.openxmlformats.org/officeDocument/2006/relationships/image" Target="../media/image55.png"/><Relationship Id="rId5" Type="http://schemas.openxmlformats.org/officeDocument/2006/relationships/image" Target="../media/image69.png"/><Relationship Id="rId6" Type="http://schemas.openxmlformats.org/officeDocument/2006/relationships/image" Target="../media/image67.png"/><Relationship Id="rId7" Type="http://schemas.openxmlformats.org/officeDocument/2006/relationships/image" Target="../media/image56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Relationship Id="rId3" Type="http://schemas.openxmlformats.org/officeDocument/2006/relationships/image" Target="../media/image61.png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Relationship Id="rId3" Type="http://schemas.openxmlformats.org/officeDocument/2006/relationships/image" Target="../media/image59.png"/><Relationship Id="rId4" Type="http://schemas.openxmlformats.org/officeDocument/2006/relationships/image" Target="../media/image68.png"/><Relationship Id="rId5" Type="http://schemas.openxmlformats.org/officeDocument/2006/relationships/image" Target="../media/image64.png"/><Relationship Id="rId6" Type="http://schemas.openxmlformats.org/officeDocument/2006/relationships/image" Target="../media/image74.png"/><Relationship Id="rId7" Type="http://schemas.openxmlformats.org/officeDocument/2006/relationships/image" Target="../media/image111.png"/><Relationship Id="rId8" Type="http://schemas.openxmlformats.org/officeDocument/2006/relationships/image" Target="../media/image7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0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3" name="Google Shape;1873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4" name="Google Shape;1874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5" name="Google Shape;1875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6" name="Google Shape;1876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7" name="Google Shape;1877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8" name="Google Shape;1878;p10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0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0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0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0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0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0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0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0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0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0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9" name="Google Shape;1889;p10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0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91" name="Google Shape;1891;p10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0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0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0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0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102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7" name="Google Shape;1897;p102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0" name="Google Shape;1900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01" name="Google Shape;1901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2" name="Google Shape;1902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3" name="Google Shape;1903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4" name="Google Shape;1904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5" name="Google Shape;1905;p10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6" name="Google Shape;1906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7" name="Google Shape;1907;p10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8" name="Google Shape;1908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10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0" name="Google Shape;1910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1" name="Google Shape;1911;p10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2" name="Google Shape;1912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3" name="Google Shape;1913;p10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4" name="Google Shape;1914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5" name="Google Shape;1915;p10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6" name="Google Shape;1916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7" name="Google Shape;1917;p10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8" name="Google Shape;1918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9" name="Google Shape;1919;p10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20" name="Google Shape;1920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0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0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03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7" name="Google Shape;1927;p103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9" name="Google Shape;1929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0" name="Google Shape;1930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1" name="Google Shape;1931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2" name="Google Shape;1932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0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0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0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0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0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0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0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0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0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0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0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0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0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0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0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0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2" name="Google Shape;1962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3" name="Google Shape;1963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4" name="Google Shape;1964;p10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10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6" name="Google Shape;1966;p10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p10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8" name="Google Shape;1968;p10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9" name="Google Shape;1969;p10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0" name="Google Shape;1970;p10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1" name="Google Shape;1971;p10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2" name="Google Shape;1972;p10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3" name="Google Shape;1973;p10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4" name="Google Shape;1974;p10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5" name="Google Shape;1975;p10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6" name="Google Shape;1976;p10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7" name="Google Shape;1977;p10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8" name="Google Shape;1978;p10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9" name="Google Shape;1979;p10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0" name="Google Shape;1980;p10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10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0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0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0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05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05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05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0" name="Google Shape;1990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1" name="Google Shape;1991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2" name="Google Shape;1992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4" name="Google Shape;1994;p10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5" name="Google Shape;1995;p10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0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0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0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0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0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0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0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0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0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0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0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0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0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0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0" name="Google Shape;2010;p10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1" name="Google Shape;2011;p10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2" name="Google Shape;2012;p10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0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0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06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06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06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018" name="Shape 2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9" name="Google Shape;2019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1" name="Google Shape;2021;p10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108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3" name="Google Shape;2023;p108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024" name="Google Shape;2024;p108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09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109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028" name="Google Shape;2028;p109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1" name="Google Shape;2031;p11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p11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" name="Google Shape;86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2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2037" name="Shape 20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9" name="Google Shape;2039;p1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0" name="Google Shape;2040;p1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1" name="Google Shape;2041;p1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42" name="Google Shape;204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3" name="Google Shape;2043;p1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4" name="Google Shape;2044;p1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5" name="Google Shape;2045;p1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46" name="Google Shape;2046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47" name="Google Shape;2047;p11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Google Shape;2049;p1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0" name="Google Shape;2050;p1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1" name="Google Shape;2051;p1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2" name="Google Shape;205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3" name="Google Shape;2053;p1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5" name="Google Shape;2055;p1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6" name="Google Shape;2056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1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58" name="Shape 2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9" name="Google Shape;2059;p1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0" name="Google Shape;2060;p1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1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62" name="Google Shape;206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3" name="Google Shape;2063;p1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4" name="Google Shape;2064;p1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5" name="Google Shape;2065;p1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66" name="Google Shape;2066;p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67" name="Google Shape;2067;p1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9" name="Google Shape;2069;p1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70" name="Google Shape;2070;p1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1" name="Google Shape;2071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72" name="Google Shape;2072;p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73" name="Google Shape;2073;p1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74" name="Google Shape;2074;p1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5" name="Google Shape;2075;p1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6" name="Google Shape;2076;p1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77" name="Google Shape;2077;p1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78" name="Shape 2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9" name="Google Shape;2079;p1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1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1" name="Google Shape;2081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2" name="Google Shape;2082;p1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4" name="Google Shape;2084;p1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1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6" name="Google Shape;2086;p1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7" name="Google Shape;2087;p1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0" name="Google Shape;2090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91" name="Google Shape;2091;p1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2" name="Google Shape;2092;p1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3" name="Google Shape;2093;p1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4" name="Google Shape;2094;p1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095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6" name="Google Shape;2096;p1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097" name="Google Shape;2097;p1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8" name="Google Shape;2098;p1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099" name="Google Shape;2099;p1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0" name="Google Shape;2100;p1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01" name="Google Shape;2101;p1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2" name="Google Shape;2102;p1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3" name="Google Shape;2103;p1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5" name="Google Shape;2105;p1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06" name="Google Shape;2106;p1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07" name="Google Shape;2107;p1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08" name="Google Shape;2108;p1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" name="Google Shape;9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0" name="Google Shape;2110;p1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1" name="Google Shape;2111;p1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2" name="Google Shape;2112;p1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3" name="Google Shape;2113;p1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14" name="Google Shape;2114;p1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5" name="Google Shape;2115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16" name="Google Shape;2116;p1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17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8" name="Google Shape;2118;p1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9" name="Google Shape;2119;p1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0" name="Google Shape;212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1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2" name="Google Shape;2122;p1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3" name="Google Shape;2123;p1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24" name="Google Shape;2124;p1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5" name="Google Shape;2125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6" name="Google Shape;2126;p1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8" name="Google Shape;2128;p1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9" name="Google Shape;2129;p1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0" name="Google Shape;2130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1" name="Google Shape;2131;p1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3" name="Google Shape;2133;p1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4" name="Google Shape;2134;p1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5" name="Google Shape;2135;p1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36" name="Shape 2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7" name="Google Shape;2137;p1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38" name="Google Shape;2138;p1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39" name="Google Shape;213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0" name="Google Shape;2140;p1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1" name="Google Shape;2141;p1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2" name="Google Shape;2142;p1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3" name="Google Shape;2143;p1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44" name="Google Shape;2144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p1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47" name="Google Shape;2147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8" name="Google Shape;2148;p1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49" name="Google Shape;2149;p1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0" name="Google Shape;2150;p1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1" name="Google Shape;2151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2" name="Google Shape;2152;p1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3" name="Google Shape;2153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1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1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7" name="Google Shape;2157;p1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58" name="Google Shape;2158;p1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59" name="Google Shape;2159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1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1" name="Google Shape;2161;p1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3" name="Google Shape;2163;p1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1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66" name="Google Shape;2166;p1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67" name="Google Shape;2167;p1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8" name="Google Shape;2168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9" name="Google Shape;2169;p1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0" name="Google Shape;2170;p1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1" name="Google Shape;2171;p1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2" name="Google Shape;2172;p1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p1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6" name="Google Shape;2176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7" name="Google Shape;2177;p1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8" name="Google Shape;2178;p1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9" name="Google Shape;2179;p1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0" name="Google Shape;2180;p1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1" name="Google Shape;2181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2" name="Google Shape;2182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3" name="Google Shape;2183;p1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84" name="Google Shape;2184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5" name="Google Shape;2185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6" name="Google Shape;2186;p1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87" name="Google Shape;2187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8" name="Google Shape;2188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9" name="Google Shape;2189;p1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0" name="Google Shape;2190;p1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1" name="Google Shape;2191;p1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2" name="Google Shape;2192;p1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3" name="Google Shape;2193;p1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1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1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7" name="Google Shape;2197;p1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8" name="Google Shape;2198;p1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1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2" name="Google Shape;2202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3" name="Google Shape;2203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4" name="Google Shape;2204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05" name="Google Shape;2205;p1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6" name="Google Shape;2206;p1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07" name="Google Shape;2207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8" name="Google Shape;2208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09" name="Google Shape;2209;p1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0" name="Google Shape;2210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1" name="Google Shape;2211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2" name="Google Shape;2212;p1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3" name="Google Shape;2213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1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16" name="Google Shape;2216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8" name="Google Shape;2218;p1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19" name="Google Shape;2219;p1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1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3" name="Google Shape;2223;p1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4" name="Google Shape;2224;p1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5" name="Google Shape;2225;p1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26" name="Google Shape;2226;p1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7" name="Google Shape;2227;p1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8" name="Google Shape;2228;p1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p1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3" name="Google Shape;2233;p1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34" name="Google Shape;2234;p1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35" name="Google Shape;2235;p1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6" name="Google Shape;2236;p1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7" name="Google Shape;2237;p1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38" name="Google Shape;2238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9" name="Google Shape;2239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0" name="Google Shape;2240;p132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1" name="Google Shape;2241;p1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2" name="Google Shape;2242;p1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3" name="Google Shape;2243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4" name="Google Shape;2244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5" name="Google Shape;2245;p1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6" name="Google Shape;2246;p1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47" name="Google Shape;2247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8" name="Google Shape;2248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9" name="Google Shape;2249;p1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0" name="Google Shape;2250;p1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1" name="Google Shape;2251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2" name="Google Shape;2252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3" name="Google Shape;2253;p1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4" name="Google Shape;2254;p1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55" name="Google Shape;2255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6" name="Google Shape;2256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7" name="Google Shape;2257;p1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8" name="Google Shape;2258;p1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59" name="Google Shape;2259;p1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0" name="Google Shape;2260;p1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1" name="Google Shape;2261;p1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2" name="Google Shape;2262;p1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3" name="Google Shape;2263;p1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4" name="Google Shape;2264;p1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5" name="Google Shape;2265;p1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4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14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4" name="Google Shape;104;p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0" name="Google Shape;2270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1" name="Google Shape;2271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2" name="Google Shape;2272;p1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73" name="Google Shape;2273;p1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74" name="Google Shape;2274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5" name="Google Shape;2275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6" name="Google Shape;2276;p1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7" name="Google Shape;2277;p1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8" name="Google Shape;2278;p1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79" name="Google Shape;2279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0" name="Google Shape;2280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1" name="Google Shape;2281;p1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2" name="Google Shape;2282;p1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83" name="Google Shape;2283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4" name="Google Shape;2284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5" name="Google Shape;2285;p1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6" name="Google Shape;2286;p1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87" name="Google Shape;2287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8" name="Google Shape;2288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9" name="Google Shape;2289;p133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0" name="Google Shape;2290;p1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1" name="Google Shape;2291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2" name="Google Shape;2292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3" name="Google Shape;2293;p133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4" name="Google Shape;2294;p1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95" name="Google Shape;2295;p1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6" name="Google Shape;2296;p1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7" name="Google Shape;2297;p1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8" name="Google Shape;2298;p1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99" name="Google Shape;2299;p1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0" name="Google Shape;2300;p133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1" name="Google Shape;2301;p133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1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4" name="Google Shape;2304;p1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06" name="Google Shape;2306;p1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7" name="Google Shape;2307;p1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08" name="Google Shape;2308;p1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09" name="Google Shape;2309;p1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310" name="Google Shape;2310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1" name="Google Shape;2311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2" name="Google Shape;2312;p13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3" name="Google Shape;2313;p1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4" name="Google Shape;2314;p1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315" name="Google Shape;2315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6" name="Google Shape;2316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7" name="Google Shape;2317;p1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8" name="Google Shape;2318;p1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19" name="Google Shape;2319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0" name="Google Shape;2320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1" name="Google Shape;2321;p1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2" name="Google Shape;2322;p1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23" name="Google Shape;2323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4" name="Google Shape;2324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5" name="Google Shape;2325;p13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6" name="Google Shape;2326;p1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27" name="Google Shape;2327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28" name="Google Shape;2328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9" name="Google Shape;2329;p13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0" name="Google Shape;2330;p1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31" name="Google Shape;2331;p1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2" name="Google Shape;2332;p1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3" name="Google Shape;2333;p13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4" name="Google Shape;2334;p13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5" name="Google Shape;2335;p1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6" name="Google Shape;2336;p13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7" name="Google Shape;2337;p13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p13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0" name="Google Shape;2340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1" name="Google Shape;2341;p1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42" name="Google Shape;2342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3" name="Google Shape;2343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4" name="Google Shape;2344;p1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45" name="Google Shape;2345;p13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46" name="Google Shape;234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7" name="Google Shape;234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8" name="Google Shape;2348;p13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9" name="Google Shape;2349;p13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0" name="Google Shape;2350;p13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51" name="Google Shape;235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2" name="Google Shape;235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3" name="Google Shape;2353;p13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4" name="Google Shape;2354;p13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5" name="Google Shape;2355;p13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56" name="Google Shape;235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7" name="Google Shape;235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8" name="Google Shape;2358;p13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9" name="Google Shape;2359;p13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0" name="Google Shape;2360;p13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61" name="Google Shape;236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2" name="Google Shape;236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3" name="Google Shape;2363;p13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4" name="Google Shape;2364;p13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5" name="Google Shape;2365;p13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66" name="Google Shape;236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7" name="Google Shape;236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8" name="Google Shape;2368;p13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9" name="Google Shape;2369;p13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0" name="Google Shape;2370;p13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71" name="Google Shape;2371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2" name="Google Shape;2372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3" name="Google Shape;2373;p13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4" name="Google Shape;2374;p13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5" name="Google Shape;2375;p13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76" name="Google Shape;2376;p1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7" name="Google Shape;2377;p1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8" name="Google Shape;2378;p13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1" name="Google Shape;2381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82" name="Google Shape;2382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3" name="Google Shape;2383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4" name="Google Shape;2384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5" name="Google Shape;2385;p1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6" name="Google Shape;2386;p1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87" name="Google Shape;2387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9" name="Google Shape;2389;p1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0" name="Google Shape;2390;p1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1" name="Google Shape;2391;p1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92" name="Google Shape;2392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1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5" name="Google Shape;2395;p1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6" name="Google Shape;2396;p1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97" name="Google Shape;2397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8" name="Google Shape;2398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9" name="Google Shape;2399;p1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0" name="Google Shape;2400;p1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1" name="Google Shape;2401;p1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02" name="Google Shape;2402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3" name="Google Shape;2403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4" name="Google Shape;2404;p1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5" name="Google Shape;2405;p1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6" name="Google Shape;2406;p1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07" name="Google Shape;2407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8" name="Google Shape;2408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9" name="Google Shape;2409;p13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0" name="Google Shape;2410;p1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1" name="Google Shape;2411;p1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12" name="Google Shape;2412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3" name="Google Shape;2413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4" name="Google Shape;2414;p13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5" name="Google Shape;2415;p1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6" name="Google Shape;2416;p1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17" name="Google Shape;2417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8" name="Google Shape;2418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9" name="Google Shape;2419;p13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0" name="Google Shape;2420;p1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1" name="Google Shape;2421;p1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22" name="Google Shape;2422;p1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3" name="Google Shape;2423;p1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4" name="Google Shape;2424;p13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" name="Google Shape;2426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7" name="Google Shape;2427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28" name="Google Shape;2428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9" name="Google Shape;2429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0" name="Google Shape;2430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1" name="Google Shape;2431;p1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2" name="Google Shape;2432;p1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33" name="Google Shape;243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5" name="Google Shape;2435;p1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6" name="Google Shape;2436;p1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7" name="Google Shape;2437;p1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38" name="Google Shape;2438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1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1" name="Google Shape;2441;p1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2" name="Google Shape;2442;p1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43" name="Google Shape;244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4" name="Google Shape;244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5" name="Google Shape;2445;p1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6" name="Google Shape;2446;p1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7" name="Google Shape;2447;p1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48" name="Google Shape;2448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9" name="Google Shape;2449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0" name="Google Shape;2450;p1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1" name="Google Shape;2451;p1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2" name="Google Shape;2452;p1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53" name="Google Shape;245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13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6" name="Google Shape;2456;p1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7" name="Google Shape;2457;p1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58" name="Google Shape;2458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9" name="Google Shape;2459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13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1" name="Google Shape;2461;p1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2" name="Google Shape;2462;p1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63" name="Google Shape;2463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4" name="Google Shape;2464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5" name="Google Shape;2465;p13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6" name="Google Shape;2466;p1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7" name="Google Shape;2467;p1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68" name="Google Shape;2468;p1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69" name="Google Shape;2469;p1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0" name="Google Shape;2470;p13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3" name="Google Shape;2473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74" name="Google Shape;2474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5" name="Google Shape;2475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76" name="Google Shape;2476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7" name="Google Shape;2477;p13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78" name="Google Shape;2478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9" name="Google Shape;2479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0" name="Google Shape;2480;p13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1" name="Google Shape;2481;p13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82" name="Google Shape;2482;p13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83" name="Google Shape;2483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4" name="Google Shape;2484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5" name="Google Shape;2485;p13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6" name="Google Shape;2486;p13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87" name="Google Shape;2487;p13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88" name="Google Shape;2488;p1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89" name="Google Shape;2489;p1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90" name="Google Shape;2490;p13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3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3" name="Google Shape;2493;p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94" name="Google Shape;2494;p13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6" name="Google Shape;2496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97" name="Google Shape;2497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8" name="Google Shape;2498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9" name="Google Shape;2499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00" name="Google Shape;2500;p13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501" name="Google Shape;2501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2" name="Google Shape;2502;p1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3" name="Google Shape;2503;p13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4" name="Google Shape;2504;p13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5" name="Google Shape;2505;p13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06" name="Google Shape;2506;p13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507" name="Google Shape;2507;p1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508" name="Google Shape;2508;p1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09" name="Google Shape;2509;p13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0" name="Google Shape;2510;p13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3" name="Google Shape;2513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4" name="Google Shape;2514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5" name="Google Shape;2515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6" name="Google Shape;2516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7" name="Google Shape;2517;p14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18" name="Google Shape;2518;p14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9" name="Google Shape;2519;p14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0" name="Google Shape;2520;p14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14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2" name="Google Shape;2522;p14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3" name="Google Shape;2523;p14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4" name="Google Shape;2524;p14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5" name="Google Shape;2525;p14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6" name="Google Shape;2526;p14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4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8" name="Google Shape;2528;p14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29" name="Google Shape;2529;p14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30" name="Google Shape;2530;p14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p14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2" name="Google Shape;2532;p14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3" name="Google Shape;2533;p14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4" name="Google Shape;2534;p14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5" name="Google Shape;2535;p14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6" name="Google Shape;2536;p14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2539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0" name="Google Shape;2540;p14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541" name="Google Shape;2541;p142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2" name="Google Shape;2542;p1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43" name="Google Shape;2543;p14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44" name="Google Shape;2544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5" name="Google Shape;2545;p142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546" name="Google Shape;2546;p142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5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15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1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" name="Google Shape;11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2547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8" name="Google Shape;2548;p14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549" name="Google Shape;2549;p1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0" name="Google Shape;2550;p1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1" name="Google Shape;2551;p143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552" name="Google Shape;2552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4" name="Google Shape;2554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5" name="Google Shape;2555;p144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56" name="Google Shape;2556;p144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7" name="Google Shape;2557;p1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9" name="Google Shape;2559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0" name="Google Shape;2560;p145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561" name="Google Shape;2561;p145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2" name="Google Shape;2562;p1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2563" name="Shape 2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4" name="Google Shape;2564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5" name="Google Shape;2565;p1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6" name="Google Shape;2566;p146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7" name="Google Shape;2567;p146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568" name="Google Shape;2568;p146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9" name="Google Shape;2569;p146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46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2571" name="Shape 2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2" name="Google Shape;2572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2573" name="Google Shape;2573;p1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74" name="Google Shape;2574;p147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575" name="Google Shape;2575;p147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6" name="Google Shape;2576;p147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7" name="Google Shape;2577;p147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8" name="Google Shape;2578;p147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" name="Google Shape;2580;p1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81" name="Google Shape;2581;p148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582" name="Google Shape;2582;p1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4" name="Google Shape;2584;p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5" name="Google Shape;2585;p149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586" name="Google Shape;2586;p1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p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9" name="Google Shape;2589;p150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0" name="Google Shape;2590;p150"/>
          <p:cNvSpPr/>
          <p:nvPr/>
        </p:nvSpPr>
        <p:spPr>
          <a:xfrm>
            <a:off x="426890" y="3014288"/>
            <a:ext cx="3535500" cy="2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2591" name="Google Shape;2591;p150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151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151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2595" name="Google Shape;2595;p151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2596" name="Shape 2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1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8" name="Google Shape;2598;p152"/>
          <p:cNvSpPr/>
          <p:nvPr/>
        </p:nvSpPr>
        <p:spPr>
          <a:xfrm>
            <a:off x="426890" y="2803209"/>
            <a:ext cx="6336000" cy="2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152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" name="Google Shape;118;p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0" name="Google Shape;120;p16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16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2" name="Google Shape;122;p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Google Shape;123;p1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2603" name="Shape 26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604" name="Shape 2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5" name="Google Shape;2605;p15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06" name="Google Shape;2606;p15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7" name="Google Shape;2607;p15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08" name="Google Shape;2608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09" name="Google Shape;2609;p15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0" name="Google Shape;2610;p15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1" name="Google Shape;2611;p15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12" name="Google Shape;2612;p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13" name="Google Shape;2613;p15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5" name="Google Shape;2615;p1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6" name="Google Shape;2616;p1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p1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18" name="Google Shape;2618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19" name="Google Shape;2619;p1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0" name="Google Shape;2620;p1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1" name="Google Shape;2621;p1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22" name="Google Shape;2622;p1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23" name="Google Shape;2623;p15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5" name="Google Shape;2625;p1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26" name="Google Shape;2626;p1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7" name="Google Shape;2627;p1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628" name="Google Shape;2628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29" name="Google Shape;2629;p1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0" name="Google Shape;2630;p1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1" name="Google Shape;2631;p1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32" name="Google Shape;2632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633" name="Google Shape;2633;p15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634" name="Shape 2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5" name="Google Shape;2635;p1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636" name="Google Shape;2636;p1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37" name="Google Shape;2637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38" name="Google Shape;2638;p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639" name="Google Shape;2639;p1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640" name="Google Shape;2640;p1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1" name="Google Shape;2641;p15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2" name="Google Shape;2642;p15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643" name="Google Shape;2643;p15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644" name="Shape 2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5" name="Google Shape;2645;p1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646" name="Google Shape;2646;p16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7" name="Google Shape;2647;p1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8" name="Google Shape;2648;p1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649" name="Shape 2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0" name="Google Shape;2650;p1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651" name="Google Shape;2651;p16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2" name="Google Shape;2652;p1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3" name="Google Shape;2653;p1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654" name="Shape 2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5" name="Google Shape;2655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57" name="Google Shape;2657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8" name="Google Shape;2658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9" name="Google Shape;2659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0" name="Google Shape;2660;p162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661" name="Shape 2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" name="Google Shape;2662;p163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663" name="Google Shape;2663;p163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4" name="Google Shape;2664;p163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65" name="Google Shape;2665;p163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6" name="Google Shape;2666;p163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7" name="Google Shape;2667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8" name="Google Shape;2668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9" name="Google Shape;2669;p16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1" name="Google Shape;2671;p1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672" name="Google Shape;2672;p164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73" name="Google Shape;2673;p164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674" name="Google Shape;2674;p1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675" name="Shape 2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6" name="Google Shape;2676;p16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77" name="Google Shape;2677;p16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8" name="Google Shape;2678;p16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p165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680" name="Google Shape;2680;p1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81" name="Google Shape;2681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p16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4" name="Google Shape;2684;p1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685" name="Google Shape;2685;p1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6" name="Google Shape;2686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687" name="Google Shape;2687;p16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8" name="Google Shape;2688;p1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9" name="Google Shape;2689;p166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690" name="Google Shape;2690;p16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91" name="Google Shape;2691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2" name="Google Shape;2692;p16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4" name="Google Shape;2694;p167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95" name="Google Shape;2695;p1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6" name="Google Shape;2696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7" name="Google Shape;2697;p1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8" name="Google Shape;2698;p167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699" name="Google Shape;2699;p1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0" name="Google Shape;2700;p16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1" name="Google Shape;2701;p1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702" name="Shape 2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3" name="Google Shape;2703;p16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704" name="Google Shape;2704;p16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5" name="Google Shape;2705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706" name="Google Shape;2706;p168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7" name="Google Shape;2707;p168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8" name="Google Shape;2708;p16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9" name="Google Shape;2709;p1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10" name="Google Shape;2710;p1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p169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3" name="Google Shape;2713;p16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4" name="Google Shape;2714;p16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715" name="Google Shape;2715;p169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6" name="Google Shape;2716;p169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7" name="Google Shape;2717;p16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8" name="Google Shape;2718;p16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19" name="Google Shape;2719;p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720" name="Shape 2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1" name="Google Shape;2721;p1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3" name="Google Shape;2723;p170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724" name="Google Shape;2724;p1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25" name="Google Shape;2725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726" name="Google Shape;2726;p1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7" name="Google Shape;2727;p1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8" name="Google Shape;2728;p1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9" name="Google Shape;2729;p17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p171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732" name="Google Shape;2732;p1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733" name="Google Shape;2733;p171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34" name="Google Shape;2734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5" name="Google Shape;2735;p171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36" name="Google Shape;2736;p1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7" name="Google Shape;2737;p17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8" name="Google Shape;2738;p1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739" name="Shape 2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0" name="Google Shape;2740;p17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1" name="Google Shape;2741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2" name="Google Shape;2742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3" name="Google Shape;2743;p1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4" name="Google Shape;2744;p1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5" name="Google Shape;2745;p1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46" name="Google Shape;2746;p172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747" name="Google Shape;2747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48" name="Google Shape;2748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49" name="Google Shape;2749;p172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750" name="Google Shape;2750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1" name="Google Shape;2751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2" name="Google Shape;2752;p172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753" name="Google Shape;2753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4" name="Google Shape;2754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55" name="Google Shape;2755;p172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756" name="Google Shape;2756;p17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57" name="Google Shape;2757;p17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58" name="Google Shape;2758;p172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9" name="Google Shape;2759;p17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0" name="Google Shape;2760;p17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1" name="Google Shape;2761;p17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72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3" name="Google Shape;2763;p172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4" name="Google Shape;2764;p172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p17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7" name="Google Shape;2767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8" name="Google Shape;2768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9" name="Google Shape;2769;p1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0" name="Google Shape;2770;p1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71" name="Google Shape;2771;p1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72" name="Google Shape;2772;p173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773" name="Google Shape;2773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4" name="Google Shape;2774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5" name="Google Shape;2775;p173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776" name="Google Shape;2776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77" name="Google Shape;2777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8" name="Google Shape;2778;p173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779" name="Google Shape;2779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0" name="Google Shape;2780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81" name="Google Shape;2781;p17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782" name="Google Shape;2782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3" name="Google Shape;2783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4" name="Google Shape;2784;p173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5" name="Google Shape;2785;p17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17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17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17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9" name="Google Shape;2789;p173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73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91" name="Google Shape;2791;p173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792" name="Google Shape;2792;p1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93" name="Google Shape;2793;p1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4" name="Google Shape;2794;p17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17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37" name="Google Shape;137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8" name="Google Shape;138;p18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1" name="Google Shape;141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1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17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9" name="Google Shape;2799;p1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00" name="Google Shape;2800;p1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01" name="Google Shape;2801;p1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2" name="Google Shape;2802;p1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03" name="Google Shape;2803;p17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04" name="Google Shape;2804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5" name="Google Shape;2805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6" name="Google Shape;2806;p17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7" name="Google Shape;2807;p17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08" name="Google Shape;2808;p17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09" name="Google Shape;2809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0" name="Google Shape;2810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1" name="Google Shape;2811;p17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2" name="Google Shape;2812;p17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13" name="Google Shape;2813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4" name="Google Shape;2814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5" name="Google Shape;2815;p17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6" name="Google Shape;2816;p17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17" name="Google Shape;2817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18" name="Google Shape;2818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9" name="Google Shape;2819;p17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0" name="Google Shape;2820;p17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21" name="Google Shape;2821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2" name="Google Shape;2822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3" name="Google Shape;2823;p17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4" name="Google Shape;2824;p17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25" name="Google Shape;2825;p17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6" name="Google Shape;2826;p17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27" name="Google Shape;2827;p17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8" name="Google Shape;2828;p17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9" name="Google Shape;2829;p17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0" name="Google Shape;2830;p174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1" name="Google Shape;2831;p174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32" name="Shape 2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3" name="Google Shape;2833;p1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4" name="Google Shape;2834;p1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5" name="Google Shape;2835;p1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36" name="Google Shape;2836;p1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7" name="Google Shape;2837;p1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38" name="Google Shape;2838;p1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39" name="Google Shape;2839;p1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40" name="Google Shape;2840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1" name="Google Shape;2841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2" name="Google Shape;2842;p175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3" name="Google Shape;2843;p1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4" name="Google Shape;2844;p1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45" name="Google Shape;2845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46" name="Google Shape;2846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7" name="Google Shape;2847;p1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8" name="Google Shape;2848;p1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49" name="Google Shape;2849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0" name="Google Shape;2850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1" name="Google Shape;2851;p1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2" name="Google Shape;2852;p1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53" name="Google Shape;2853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4" name="Google Shape;2854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5" name="Google Shape;2855;p175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6" name="Google Shape;2856;p1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57" name="Google Shape;2857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58" name="Google Shape;2858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9" name="Google Shape;2859;p175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60" name="Google Shape;2860;p1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61" name="Google Shape;2861;p1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62" name="Google Shape;2862;p1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3" name="Google Shape;2863;p17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4" name="Google Shape;2864;p17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5" name="Google Shape;2865;p17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6" name="Google Shape;2866;p175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67" name="Google Shape;2867;p175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1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0" name="Google Shape;2870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1" name="Google Shape;2871;p1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2" name="Google Shape;2872;p1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3" name="Google Shape;2873;p1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4" name="Google Shape;2874;p1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75" name="Google Shape;2875;p1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76" name="Google Shape;2876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7" name="Google Shape;2877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8" name="Google Shape;2878;p176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9" name="Google Shape;2879;p1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0" name="Google Shape;2880;p1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81" name="Google Shape;2881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2" name="Google Shape;2882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3" name="Google Shape;2883;p1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4" name="Google Shape;2884;p1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85" name="Google Shape;2885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6" name="Google Shape;2886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7" name="Google Shape;2887;p1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8" name="Google Shape;2888;p1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889" name="Google Shape;2889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0" name="Google Shape;2890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1" name="Google Shape;2891;p176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2" name="Google Shape;2892;p1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893" name="Google Shape;2893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4" name="Google Shape;2894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5" name="Google Shape;2895;p176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6" name="Google Shape;2896;p1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897" name="Google Shape;2897;p1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98" name="Google Shape;2898;p1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9" name="Google Shape;2899;p176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0" name="Google Shape;2900;p176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1" name="Google Shape;2901;p17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2" name="Google Shape;2902;p17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3" name="Google Shape;2903;p176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904" name="Shape 2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5" name="Google Shape;2905;p177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6" name="Google Shape;2906;p1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7" name="Google Shape;2907;p1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8" name="Google Shape;2908;p1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9" name="Google Shape;2909;p1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0" name="Google Shape;2910;p1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11" name="Google Shape;2911;p177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12" name="Google Shape;291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13" name="Google Shape;291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4" name="Google Shape;2914;p177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5" name="Google Shape;2915;p177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16" name="Google Shape;2916;p177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917" name="Google Shape;291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18" name="Google Shape;291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9" name="Google Shape;2919;p177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0" name="Google Shape;2920;p177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1" name="Google Shape;2921;p177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922" name="Google Shape;292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23" name="Google Shape;292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4" name="Google Shape;2924;p177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25" name="Google Shape;2925;p177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6" name="Google Shape;2926;p177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927" name="Google Shape;292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28" name="Google Shape;292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9" name="Google Shape;2929;p177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0" name="Google Shape;2930;p177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1" name="Google Shape;2931;p177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932" name="Google Shape;293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33" name="Google Shape;293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4" name="Google Shape;2934;p177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5" name="Google Shape;2935;p177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6" name="Google Shape;2936;p177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937" name="Google Shape;2937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38" name="Google Shape;2938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9" name="Google Shape;2939;p177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0" name="Google Shape;2940;p177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1" name="Google Shape;2941;p177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942" name="Google Shape;2942;p1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43" name="Google Shape;2943;p1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4" name="Google Shape;2944;p177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945" name="Shape 2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6" name="Google Shape;2946;p1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7" name="Google Shape;2947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48" name="Google Shape;2948;p1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9" name="Google Shape;2949;p1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50" name="Google Shape;2950;p1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1" name="Google Shape;2951;p17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2" name="Google Shape;2952;p17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953" name="Google Shape;2953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54" name="Google Shape;2954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55" name="Google Shape;2955;p17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56" name="Google Shape;2956;p17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7" name="Google Shape;2957;p17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958" name="Google Shape;2958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59" name="Google Shape;2959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0" name="Google Shape;2960;p17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1" name="Google Shape;2961;p17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2" name="Google Shape;2962;p17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963" name="Google Shape;2963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4" name="Google Shape;2964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5" name="Google Shape;2965;p17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7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67" name="Google Shape;2967;p17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968" name="Google Shape;2968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9" name="Google Shape;2969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0" name="Google Shape;2970;p17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1" name="Google Shape;2971;p17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2" name="Google Shape;2972;p17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973" name="Google Shape;2973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74" name="Google Shape;2974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5" name="Google Shape;2975;p178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6" name="Google Shape;2976;p17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7" name="Google Shape;2977;p17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978" name="Google Shape;2978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79" name="Google Shape;2979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0" name="Google Shape;2980;p178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1" name="Google Shape;2981;p17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2" name="Google Shape;2982;p17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983" name="Google Shape;2983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84" name="Google Shape;2984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85" name="Google Shape;2985;p178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6" name="Google Shape;2986;p17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7" name="Google Shape;2987;p17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988" name="Google Shape;2988;p1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89" name="Google Shape;2989;p1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90" name="Google Shape;2990;p178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991" name="Shape 2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2" name="Google Shape;2992;p1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3" name="Google Shape;2993;p1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94" name="Google Shape;2994;p1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5" name="Google Shape;2995;p1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6" name="Google Shape;2996;p1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7" name="Google Shape;2997;p1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8" name="Google Shape;2998;p1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999" name="Google Shape;299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00" name="Google Shape;300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1" name="Google Shape;3001;p17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2" name="Google Shape;3002;p1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3" name="Google Shape;3003;p1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004" name="Google Shape;300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05" name="Google Shape;300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6" name="Google Shape;3006;p17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7" name="Google Shape;3007;p1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08" name="Google Shape;3008;p1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009" name="Google Shape;300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0" name="Google Shape;301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1" name="Google Shape;3011;p17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2" name="Google Shape;3012;p1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3" name="Google Shape;3013;p1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014" name="Google Shape;301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5" name="Google Shape;301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6" name="Google Shape;3016;p17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7" name="Google Shape;3017;p1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8" name="Google Shape;3018;p1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019" name="Google Shape;301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20" name="Google Shape;302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1" name="Google Shape;3021;p179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2" name="Google Shape;3022;p1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3" name="Google Shape;3023;p1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024" name="Google Shape;302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25" name="Google Shape;302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6" name="Google Shape;3026;p179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7" name="Google Shape;3027;p1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8" name="Google Shape;3028;p1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029" name="Google Shape;3029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30" name="Google Shape;3030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1" name="Google Shape;3031;p179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2" name="Google Shape;3032;p1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33" name="Google Shape;3033;p1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034" name="Google Shape;3034;p1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35" name="Google Shape;3035;p1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6" name="Google Shape;3036;p179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3037" name="Shape 3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8" name="Google Shape;3038;p1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9" name="Google Shape;3039;p1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40" name="Google Shape;3040;p1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41" name="Google Shape;3041;p1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2" name="Google Shape;3042;p1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43" name="Google Shape;3043;p180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044" name="Google Shape;3044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45" name="Google Shape;3045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6" name="Google Shape;3046;p180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7" name="Google Shape;3047;p180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48" name="Google Shape;3048;p180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3049" name="Google Shape;3049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50" name="Google Shape;3050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1" name="Google Shape;3051;p180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2" name="Google Shape;3052;p180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53" name="Google Shape;3053;p180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054" name="Google Shape;3054;p18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55" name="Google Shape;3055;p18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6" name="Google Shape;3056;p180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7" name="Google Shape;3057;p180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3058" name="Shape 3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9" name="Google Shape;3059;p1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060" name="Google Shape;3060;p181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1" name="Google Shape;3061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2" name="Google Shape;3062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63" name="Google Shape;3063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4" name="Google Shape;3064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5" name="Google Shape;3065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066" name="Google Shape;3066;p181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067" name="Google Shape;3067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8" name="Google Shape;3068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9" name="Google Shape;3069;p181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0" name="Google Shape;3070;p181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1" name="Google Shape;3071;p181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2" name="Google Shape;3072;p181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073" name="Google Shape;3073;p1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74" name="Google Shape;3074;p1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5" name="Google Shape;3075;p181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6" name="Google Shape;3076;p181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3077" name="Shape 3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Google Shape;3078;p1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9" name="Google Shape;3079;p1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80" name="Google Shape;3080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1" name="Google Shape;3081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2" name="Google Shape;3082;p1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3" name="Google Shape;3083;p182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84" name="Google Shape;3084;p182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5" name="Google Shape;3085;p182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6" name="Google Shape;3086;p182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7" name="Google Shape;3087;p182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8" name="Google Shape;3088;p182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89" name="Google Shape;3089;p182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0" name="Google Shape;3090;p182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1" name="Google Shape;3091;p182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2" name="Google Shape;3092;p182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3" name="Google Shape;3093;p182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4" name="Google Shape;3094;p182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5" name="Google Shape;3095;p182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096" name="Google Shape;3096;p182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7" name="Google Shape;3097;p182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8" name="Google Shape;3098;p182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9" name="Google Shape;3099;p182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0" name="Google Shape;3100;p182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1" name="Google Shape;3101;p182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2" name="Google Shape;3102;p182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3103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p18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5" name="Google Shape;3105;p1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6" name="Google Shape;3106;p1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07" name="Google Shape;3107;p1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8" name="Google Shape;3108;p1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09" name="Google Shape;3109;p1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0" name="Google Shape;3110;p1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1" name="Google Shape;3111;p18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2" name="Google Shape;3112;p18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3" name="Google Shape;3113;p18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4" name="Google Shape;3114;p18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5" name="Google Shape;3115;p18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6" name="Google Shape;3116;p18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7" name="Google Shape;3117;p18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18" name="Google Shape;3118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9" name="Google Shape;3119;p18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0" name="Google Shape;3120;p18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1" name="Google Shape;3121;p18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1" name="Google Shape;151;p19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52" name="Google Shape;15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3" name="Google Shape;15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55" name="Google Shape;15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6" name="Google Shape;15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" name="Google Shape;157;p19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58" name="Google Shape;15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59" name="Google Shape;15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9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61" name="Google Shape;161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2" name="Google Shape;162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9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" name="Google Shape;164;p1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9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" name="Google Shape;169;p19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3122" name="Shape 3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" name="Google Shape;3123;p1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4" name="Google Shape;3124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5" name="Google Shape;3125;p1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26" name="Google Shape;3126;p1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7" name="Google Shape;3127;p1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28" name="Google Shape;3128;p1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9" name="Google Shape;3129;p1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0" name="Google Shape;3130;p1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1" name="Google Shape;3131;p1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1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3" name="Google Shape;3133;p1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4" name="Google Shape;3134;p1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5" name="Google Shape;3135;p1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6" name="Google Shape;3136;p1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37" name="Google Shape;3137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8" name="Google Shape;3138;p184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9" name="Google Shape;3139;p18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0" name="Google Shape;3140;p1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3141" name="Shape 3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2" name="Google Shape;3142;p1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3" name="Google Shape;3143;p1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4" name="Google Shape;3144;p1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45" name="Google Shape;3145;p1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6" name="Google Shape;3146;p1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47" name="Google Shape;3147;p1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8" name="Google Shape;3148;p1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9" name="Google Shape;3149;p18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0" name="Google Shape;3150;p1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1" name="Google Shape;3151;p1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2" name="Google Shape;3152;p1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3" name="Google Shape;3153;p18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4" name="Google Shape;3154;p18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5" name="Google Shape;3155;p18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56" name="Google Shape;3156;p18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7" name="Google Shape;3157;p18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8" name="Google Shape;3158;p18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9" name="Google Shape;3159;p18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3160" name="Shape 3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1" name="Google Shape;3161;p1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2" name="Google Shape;3162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3" name="Google Shape;3163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64" name="Google Shape;3164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5" name="Google Shape;3165;p1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66" name="Google Shape;3166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7" name="Google Shape;3167;p1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8" name="Google Shape;3168;p18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9" name="Google Shape;3169;p1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0" name="Google Shape;3170;p1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1" name="Google Shape;3171;p1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2" name="Google Shape;3172;p18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3" name="Google Shape;3173;p18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4" name="Google Shape;3174;p18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75" name="Google Shape;3175;p186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6" name="Google Shape;3176;p186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7" name="Google Shape;3177;p186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8" name="Google Shape;3178;p186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3179" name="Shape 3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0" name="Google Shape;3180;p18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1" name="Google Shape;3181;p1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2" name="Google Shape;3182;p1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3" name="Google Shape;3183;p1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4" name="Google Shape;3184;p1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5" name="Google Shape;3185;p1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6" name="Google Shape;3186;p1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7" name="Google Shape;3187;p18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8" name="Google Shape;3188;p18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9" name="Google Shape;3189;p18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0" name="Google Shape;3190;p18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8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2" name="Google Shape;3192;p18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3" name="Google Shape;3193;p18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4" name="Google Shape;3194;p18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5" name="Google Shape;3195;p18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96" name="Google Shape;3196;p1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7" name="Google Shape;3197;p1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8" name="Google Shape;3198;p18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9" name="Google Shape;3199;p187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0" name="Google Shape;3200;p187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3" name="Google Shape;3203;p1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4" name="Google Shape;3204;p1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05" name="Google Shape;3205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6" name="Google Shape;3206;p1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07" name="Google Shape;3207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8" name="Google Shape;3208;p1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9" name="Google Shape;3209;p1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0" name="Google Shape;3210;p1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3" name="Google Shape;3213;p1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4" name="Google Shape;3214;p1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5" name="Google Shape;3215;p1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6" name="Google Shape;3216;p1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7" name="Google Shape;3217;p1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218" name="Google Shape;3218;p1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9" name="Google Shape;3219;p1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0" name="Google Shape;3220;p1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1" name="Google Shape;3221;p188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2" name="Google Shape;3222;p18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1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5" name="Google Shape;3225;p1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6" name="Google Shape;3226;p1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7" name="Google Shape;3227;p1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8" name="Google Shape;3228;p1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29" name="Google Shape;3229;p1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0" name="Google Shape;3230;p1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1" name="Google Shape;3231;p18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2" name="Google Shape;3232;p1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3" name="Google Shape;3233;p1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4" name="Google Shape;3234;p1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5" name="Google Shape;3235;p1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6" name="Google Shape;3236;p18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7" name="Google Shape;3237;p18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8" name="Google Shape;3238;p1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9" name="Google Shape;3239;p1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240" name="Google Shape;3240;p1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1" name="Google Shape;3241;p1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2" name="Google Shape;3242;p1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3" name="Google Shape;3243;p1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4" name="Google Shape;3244;p1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3245" name="Shape 3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" name="Google Shape;3246;p1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7" name="Google Shape;3247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48" name="Google Shape;3248;p1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49" name="Google Shape;3249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0" name="Google Shape;3250;p1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51" name="Google Shape;3251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52" name="Google Shape;3252;p1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3" name="Google Shape;3253;p19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4" name="Google Shape;3254;p1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5" name="Google Shape;3255;p1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6" name="Google Shape;3256;p1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7" name="Google Shape;3257;p19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8" name="Google Shape;3258;p19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9" name="Google Shape;3259;p19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60" name="Google Shape;3260;p1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1" name="Google Shape;3261;p19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262" name="Google Shape;3262;p19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3" name="Google Shape;3263;p19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4" name="Google Shape;3264;p19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5" name="Google Shape;3265;p19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6" name="Google Shape;3266;p190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3267" name="Shape 3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8" name="Google Shape;3268;p19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9" name="Google Shape;3269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0" name="Google Shape;3270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71" name="Google Shape;3271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2" name="Google Shape;3272;p1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73" name="Google Shape;3273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4" name="Google Shape;3274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5" name="Google Shape;3275;p19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6" name="Google Shape;3276;p19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7" name="Google Shape;3277;p19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8" name="Google Shape;3278;p19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9" name="Google Shape;3279;p19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0" name="Google Shape;3280;p19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1" name="Google Shape;3281;p19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2" name="Google Shape;3282;p19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3" name="Google Shape;3283;p19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4" name="Google Shape;3284;p19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5" name="Google Shape;3285;p19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286" name="Google Shape;3286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7" name="Google Shape;3287;p1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8" name="Google Shape;3288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9" name="Google Shape;3289;p19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0" name="Google Shape;3290;p1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1" name="Google Shape;3291;p19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1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4" name="Google Shape;3294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5" name="Google Shape;3295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96" name="Google Shape;3296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7" name="Google Shape;3297;p1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98" name="Google Shape;3298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9" name="Google Shape;3299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0" name="Google Shape;3300;p1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1" name="Google Shape;3301;p1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2" name="Google Shape;3302;p1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3" name="Google Shape;3303;p1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4" name="Google Shape;3304;p1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5" name="Google Shape;3305;p1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6" name="Google Shape;3306;p1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7" name="Google Shape;3307;p1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8" name="Google Shape;3308;p1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9" name="Google Shape;3309;p1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0" name="Google Shape;3310;p1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311" name="Google Shape;3311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2" name="Google Shape;3312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3" name="Google Shape;3313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4" name="Google Shape;3314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5" name="Google Shape;3315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6" name="Google Shape;3316;p1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3317" name="Shape 3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8" name="Google Shape;3318;p1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9" name="Google Shape;3319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0" name="Google Shape;3320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21" name="Google Shape;3321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2" name="Google Shape;3322;p1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23" name="Google Shape;3323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4" name="Google Shape;3324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5" name="Google Shape;3325;p19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6" name="Google Shape;3326;p1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7" name="Google Shape;3327;p1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8" name="Google Shape;3328;p1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9" name="Google Shape;3329;p1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0" name="Google Shape;3330;p1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1" name="Google Shape;3331;p19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2" name="Google Shape;3332;p19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3" name="Google Shape;3333;p19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4" name="Google Shape;3334;p19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5" name="Google Shape;3335;p19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336" name="Google Shape;3336;p1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7" name="Google Shape;3337;p1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8" name="Google Shape;3338;p1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9" name="Google Shape;3339;p1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0" name="Google Shape;3340;p193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1" name="Google Shape;3341;p193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" name="Google Shape;174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5" name="Google Shape;175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" name="Google Shape;176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7" name="Google Shape;177;p20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78" name="Google Shape;178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9" name="Google Shape;179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20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2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" name="Google Shape;194;p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5" name="Google Shape;195;p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20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97" name="Google Shape;19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p2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3342" name="Shape 3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3" name="Google Shape;3343;p1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4" name="Google Shape;3344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5" name="Google Shape;3345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46" name="Google Shape;3346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7" name="Google Shape;3347;p1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48" name="Google Shape;3348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9" name="Google Shape;3349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0" name="Google Shape;3350;p19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1" name="Google Shape;3351;p1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2" name="Google Shape;3352;p1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3" name="Google Shape;3353;p1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4" name="Google Shape;3354;p1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5" name="Google Shape;3355;p1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6" name="Google Shape;3356;p19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7" name="Google Shape;3357;p19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8" name="Google Shape;3358;p19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9" name="Google Shape;3359;p19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0" name="Google Shape;3360;p19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361" name="Google Shape;3361;p194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2" name="Google Shape;3362;p194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3" name="Google Shape;3363;p194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4" name="Google Shape;3364;p194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5" name="Google Shape;3365;p194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6" name="Google Shape;3366;p194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3367" name="Shape 3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" name="Google Shape;3368;p19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9" name="Google Shape;3369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0" name="Google Shape;3370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71" name="Google Shape;3371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2" name="Google Shape;3372;p1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73" name="Google Shape;3373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4" name="Google Shape;3374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5" name="Google Shape;3375;p19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6" name="Google Shape;3376;p19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7" name="Google Shape;3377;p19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8" name="Google Shape;3378;p19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9" name="Google Shape;3379;p19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0" name="Google Shape;3380;p19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1" name="Google Shape;3381;p19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2" name="Google Shape;3382;p19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3" name="Google Shape;3383;p19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4" name="Google Shape;3384;p19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5" name="Google Shape;3385;p19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6" name="Google Shape;3386;p19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7" name="Google Shape;3387;p19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388" name="Google Shape;3388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9" name="Google Shape;3389;p195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0" name="Google Shape;3390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1" name="Google Shape;3391;p195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2" name="Google Shape;3392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3" name="Google Shape;3393;p195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4" name="Google Shape;3394;p1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3395" name="Shape 3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6" name="Google Shape;3396;p1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7" name="Google Shape;3397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8" name="Google Shape;3398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99" name="Google Shape;3399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0" name="Google Shape;3400;p1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01" name="Google Shape;3401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02" name="Google Shape;3402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3" name="Google Shape;3403;p1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4" name="Google Shape;3404;p1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5" name="Google Shape;3405;p1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6" name="Google Shape;3406;p1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7" name="Google Shape;3407;p1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8" name="Google Shape;3408;p1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9" name="Google Shape;3409;p1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0" name="Google Shape;3410;p1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1" name="Google Shape;3411;p1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2" name="Google Shape;3412;p1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3" name="Google Shape;3413;p1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4" name="Google Shape;3414;p1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5" name="Google Shape;3415;p1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416" name="Google Shape;3416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7" name="Google Shape;3417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8" name="Google Shape;3418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9" name="Google Shape;3419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0" name="Google Shape;3420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1" name="Google Shape;3421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2" name="Google Shape;3422;p1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3423" name="Shape 3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4" name="Google Shape;3424;p1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5" name="Google Shape;3425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6" name="Google Shape;3426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27" name="Google Shape;3427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8" name="Google Shape;3428;p1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29" name="Google Shape;3429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0" name="Google Shape;3430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1" name="Google Shape;3431;p19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2" name="Google Shape;3432;p1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3" name="Google Shape;3433;p19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4" name="Google Shape;3434;p1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19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6" name="Google Shape;3436;p1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7" name="Google Shape;3437;p19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38" name="Google Shape;3438;p1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9" name="Google Shape;3439;p19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0" name="Google Shape;3440;p1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1" name="Google Shape;3441;p19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42" name="Google Shape;3442;p1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3" name="Google Shape;3443;p19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444" name="Google Shape;3444;p197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5" name="Google Shape;3445;p197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6" name="Google Shape;3446;p197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7" name="Google Shape;3447;p197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8" name="Google Shape;3448;p197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9" name="Google Shape;3449;p197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0" name="Google Shape;3450;p197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3451" name="Shape 3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2" name="Google Shape;3452;p1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3" name="Google Shape;3453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4" name="Google Shape;3454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55" name="Google Shape;3455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6" name="Google Shape;3456;p1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57" name="Google Shape;3457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8" name="Google Shape;3458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9" name="Google Shape;3459;p19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0" name="Google Shape;3460;p1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1" name="Google Shape;3461;p19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2" name="Google Shape;3462;p1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3" name="Google Shape;3463;p19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4" name="Google Shape;3464;p1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5" name="Google Shape;3465;p19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6" name="Google Shape;3466;p1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7" name="Google Shape;3467;p19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8" name="Google Shape;3468;p1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9" name="Google Shape;3469;p19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70" name="Google Shape;3470;p1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1" name="Google Shape;3471;p19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472" name="Google Shape;3472;p198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3" name="Google Shape;3473;p198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4" name="Google Shape;3474;p198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5" name="Google Shape;3475;p198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6" name="Google Shape;3476;p198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7" name="Google Shape;3477;p198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8" name="Google Shape;3478;p198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3479" name="Shape 3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0" name="Google Shape;3480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1" name="Google Shape;3481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82" name="Google Shape;3482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3" name="Google Shape;3483;p1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484" name="Google Shape;3484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5" name="Google Shape;3485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6" name="Google Shape;3486;p19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7" name="Google Shape;3487;p19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8" name="Google Shape;3488;p19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9" name="Google Shape;3489;p19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0" name="Google Shape;3490;p19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1" name="Google Shape;3491;p19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2" name="Google Shape;3492;p19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19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4" name="Google Shape;3494;p19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5" name="Google Shape;3495;p19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6" name="Google Shape;3496;p19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7" name="Google Shape;3497;p19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8" name="Google Shape;3498;p19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9" name="Google Shape;3499;p19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0" name="Google Shape;3500;p19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19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02" name="Google Shape;3502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3" name="Google Shape;3503;p19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4" name="Google Shape;3504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5" name="Google Shape;3505;p19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6" name="Google Shape;3506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7" name="Google Shape;3507;p199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p1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9" name="Google Shape;3509;p199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3510" name="Shape 3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1" name="Google Shape;3511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2" name="Google Shape;3512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13" name="Google Shape;3513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4" name="Google Shape;3514;p2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5" name="Google Shape;3515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6" name="Google Shape;3516;p2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7" name="Google Shape;3517;p2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2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9" name="Google Shape;3519;p2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2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1" name="Google Shape;3521;p2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2" name="Google Shape;3522;p2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3" name="Google Shape;3523;p2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4" name="Google Shape;3524;p2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5" name="Google Shape;3525;p2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6" name="Google Shape;3526;p2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7" name="Google Shape;3527;p2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8" name="Google Shape;3528;p2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9" name="Google Shape;3529;p2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0" name="Google Shape;3530;p2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1" name="Google Shape;3531;p2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2" name="Google Shape;3532;p2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33" name="Google Shape;3533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4" name="Google Shape;3534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5" name="Google Shape;3535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6" name="Google Shape;3536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7" name="Google Shape;3537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8" name="Google Shape;3538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9" name="Google Shape;3539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0" name="Google Shape;3540;p2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3541" name="Shape 3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2" name="Google Shape;3542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3" name="Google Shape;3543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44" name="Google Shape;3544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5" name="Google Shape;3545;p2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46" name="Google Shape;3546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7" name="Google Shape;3547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8" name="Google Shape;3548;p2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9" name="Google Shape;3549;p20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0" name="Google Shape;3550;p2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1" name="Google Shape;3551;p20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2" name="Google Shape;3552;p2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3" name="Google Shape;3553;p20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4" name="Google Shape;3554;p2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20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6" name="Google Shape;3556;p2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7" name="Google Shape;3557;p20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8" name="Google Shape;3558;p2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9" name="Google Shape;3559;p20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0" name="Google Shape;3560;p2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1" name="Google Shape;3561;p20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2" name="Google Shape;3562;p2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3" name="Google Shape;3563;p20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64" name="Google Shape;3564;p2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5" name="Google Shape;3565;p20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6" name="Google Shape;3566;p20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7" name="Google Shape;3567;p20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8" name="Google Shape;3568;p20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9" name="Google Shape;3569;p201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0" name="Google Shape;3570;p201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1" name="Google Shape;3571;p201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3572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4" name="Google Shape;3574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75" name="Google Shape;3575;p2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6" name="Google Shape;3576;p2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77" name="Google Shape;3577;p2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8" name="Google Shape;3578;p2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9" name="Google Shape;3579;p2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0" name="Google Shape;3580;p20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1" name="Google Shape;3581;p2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2" name="Google Shape;3582;p20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3" name="Google Shape;3583;p2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4" name="Google Shape;3584;p20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5" name="Google Shape;3585;p2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6" name="Google Shape;3586;p20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7" name="Google Shape;3587;p2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8" name="Google Shape;3588;p20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9" name="Google Shape;3589;p2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0" name="Google Shape;3590;p20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1" name="Google Shape;3591;p2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2" name="Google Shape;3592;p20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3" name="Google Shape;3593;p2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20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95" name="Google Shape;3595;p202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6" name="Google Shape;3596;p202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7" name="Google Shape;3597;p202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8" name="Google Shape;3598;p202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9" name="Google Shape;3599;p202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0" name="Google Shape;3600;p202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1" name="Google Shape;3601;p202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202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4" name="Google Shape;3604;p20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605" name="Google Shape;3605;p20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6" name="Google Shape;3606;p20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07" name="Google Shape;3607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8" name="Google Shape;3608;p20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609" name="Google Shape;3609;p20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" name="Google Shape;10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4" name="Google Shape;204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5" name="Google Shape;205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Google Shape;207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8" name="Google Shape;208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09" name="Google Shape;20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0" name="Google Shape;21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21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7" name="Google Shape;217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18" name="Google Shape;21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" name="Google Shape;21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0" name="Google Shape;220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2" name="Google Shape;222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" name="Google Shape;226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" name="Google Shape;230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1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" name="Google Shape;233;p21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21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21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3610" name="Shape 3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1" name="Google Shape;3611;p20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612" name="Google Shape;3612;p2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3" name="Google Shape;3613;p20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614" name="Google Shape;361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3615" name="Shape 3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6" name="Google Shape;3616;p20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7" name="Google Shape;3617;p20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618" name="Google Shape;3618;p20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3619" name="Shape 3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0" name="Google Shape;3620;p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1" name="Google Shape;3621;p20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622" name="Google Shape;3622;p20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3623" name="Shape 3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4" name="Google Shape;3624;p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25" name="Google Shape;3625;p20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26" name="Google Shape;3626;p20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627" name="Google Shape;3627;p20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28" name="Google Shape;3628;p20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9" name="Google Shape;3629;p20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1" name="Google Shape;3631;p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632" name="Google Shape;3632;p20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633" name="Google Shape;3633;p20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4" name="Google Shape;3634;p20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5" name="Google Shape;3635;p20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20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3637" name="Shape 3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8" name="Google Shape;3638;p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9" name="Google Shape;3639;p20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3640" name="Shape 3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1" name="Google Shape;3641;p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2" name="Google Shape;3642;p21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1" name="Google Shape;241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3" name="Google Shape;24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" name="Google Shape;244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0" name="Google Shape;25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4" name="Google Shape;254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7" name="Google Shape;257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8" name="Google Shape;258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2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2" name="Google Shape;262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3" name="Google Shape;263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22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6" name="Google Shape;266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7" name="Google Shape;267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" name="Google Shape;269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" name="Google Shape;270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2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" name="Google Shape;272;p22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7" name="Google Shape;277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8" name="Google Shape;278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" name="Google Shape;279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0" name="Google Shape;280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1" name="Google Shape;281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2" name="Google Shape;282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2" name="Google Shape;30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" name="Google Shape;305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" name="Google Shape;306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" name="Google Shape;307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3" name="Google Shape;313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6" name="Google Shape;316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7" name="Google Shape;31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" name="Google Shape;320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1" name="Google Shape;321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2" name="Google Shape;32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7" name="Google Shape;32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2" name="Google Shape;33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7" name="Google Shape;33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2" name="Google Shape;342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7" name="Google Shape;347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3" name="Google Shape;353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4" name="Google Shape;354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" name="Google Shape;355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" name="Google Shape;356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7" name="Google Shape;357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8" name="Google Shape;35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9" name="Google Shape;35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3" name="Google Shape;36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8" name="Google Shape;36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3" name="Google Shape;37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8" name="Google Shape;37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3" name="Google Shape;38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8" name="Google Shape;388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3" name="Google Shape;393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" name="Google Shape;398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9" name="Google Shape;39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0" name="Google Shape;400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4" name="Google Shape;40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9" name="Google Shape;40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4" name="Google Shape;41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9" name="Google Shape;41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4" name="Google Shape;42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9" name="Google Shape;42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4" name="Google Shape;434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9" name="Google Shape;439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4" name="Google Shape;444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5" name="Google Shape;445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9" name="Google Shape;469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1" name="Google Shape;471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2" name="Google Shape;472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3" name="Google Shape;473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5" name="Google Shape;475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8" name="Google Shape;478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9" name="Google Shape;479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0" name="Google Shape;480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4" name="Google Shape;484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5" name="Google Shape;485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8" name="Google Shape;488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89" name="Google Shape;489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5" name="Google Shape;495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1" name="Google Shape;501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4" name="Google Shape;504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5" name="Google Shape;505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2" name="Google Shape;512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3" name="Google Shape;513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4" name="Google Shape;514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5" name="Google Shape;515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2" name="Google Shape;522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" name="Google Shape;20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2" name="Google Shape;22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3" name="Google Shape;23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6" name="Google Shape;26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7" name="Google Shape;547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8" name="Google Shape;548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9" name="Google Shape;549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8" name="Google Shape;558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5" name="Google Shape;56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6" name="Google Shape;56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8" name="Google Shape;568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6" name="Google Shape;576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4" name="Google Shape;584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6" name="Google Shape;586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7" name="Google Shape;597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9" name="Google Shape;599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5" name="Google Shape;605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6" name="Google Shape;606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9" name="Google Shape;609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18" name="Google Shape;618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7" name="Google Shape;627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0" name="Google Shape;630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39" name="Google Shape;639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Google Shape;643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48" name="Google Shape;64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0" name="Google Shape;660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8" name="Google Shape;668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9" name="Google Shape;669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2" name="Google Shape;67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9" name="Google Shape;67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0" name="Google Shape;68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3" name="Google Shape;68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3" name="Google Shape;69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5" name="Google Shape;695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6" name="Google Shape;696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3" name="Google Shape;703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4" name="Google Shape;704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07" name="Google Shape;707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17" name="Google Shape;7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8" name="Google Shape;7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0" name="Google Shape;720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8" name="Google Shape;728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9" name="Google Shape;729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0" name="Google Shape;730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1" name="Google Shape;731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" name="Google Shape;30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3" name="Google Shape;3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1" name="Google Shape;741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2" name="Google Shape;74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3" name="Google Shape;74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3" name="Google Shape;753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4" name="Google Shape;754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55" name="Google Shape;755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5" name="Google Shape;765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6" name="Google Shape;766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7" name="Google Shape;767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8" name="Google Shape;768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1" name="Google Shape;771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5" name="Google Shape;775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0" name="Google Shape;780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1" name="Google Shape;78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2" name="Google Shape;792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3" name="Google Shape;793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8" name="Google Shape;798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4" name="Google Shape;804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08" name="Google Shape;80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8" name="Google Shape;81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9" name="Google Shape;81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1" name="Google Shape;821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2" name="Google Shape;822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5" name="Google Shape;825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9" name="Google Shape;829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0" name="Google Shape;830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1" name="Google Shape;831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35" name="Google Shape;835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46" name="Google Shape;846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7" name="Google Shape;847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8" name="Google Shape;848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6" name="Google Shape;856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8" name="Google Shape;858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0" name="Google Shape;860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2" name="Google Shape;862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2" name="Google Shape;87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4" name="Google Shape;87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4" name="Google Shape;884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5" name="Google Shape;885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6" name="Google Shape;886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7" name="Google Shape;887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9" name="Google Shape;889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1" name="Google Shape;89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2" name="Google Shape;892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3" name="Google Shape;89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4" name="Google Shape;894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2" name="Google Shape;902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3" name="Google Shape;903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4" name="Google Shape;904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9" name="Google Shape;909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1" name="Google Shape;911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3" name="Google Shape;913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5" name="Google Shape;915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8" name="Google Shape;918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1" name="Google Shape;92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2" name="Google Shape;932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3" name="Google Shape;93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5" name="Google Shape;94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9" name="Google Shape;94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0" name="Google Shape;95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1" name="Google Shape;95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2" name="Google Shape;96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3" name="Google Shape;963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4" name="Google Shape;964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1" name="Google Shape;971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5" name="Google Shape;975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6" name="Google Shape;976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7" name="Google Shape;977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9" name="Google Shape;979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1" name="Google Shape;981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3" name="Google Shape;993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4" name="Google Shape;99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6" name="Google Shape;996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" name="Google Shape;40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" name="Google Shape;4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4" name="Google Shape;44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7" name="Google Shape;47;p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8" name="Google Shape;998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0" name="Google Shape;1000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1" name="Google Shape;1001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2" name="Google Shape;100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7" name="Google Shape;100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2" name="Google Shape;101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5" name="Google Shape;1015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6" name="Google Shape;1016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8" name="Google Shape;1018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3" name="Google Shape;1023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Google Shape;1031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0" name="Google Shape;104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1" name="Google Shape;1041;p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2" name="Google Shape;1042;p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4" name="Google Shape;104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6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6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2" name="Google Shape;1052;p6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6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4" name="Google Shape;105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61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6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6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6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6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4" name="Google Shape;106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62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6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6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6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6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3" name="Google Shape;1073;p6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6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5" name="Google Shape;1075;p63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6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6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6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1" name="Google Shape;1081;p6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6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6" name="Google Shape;1086;p6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6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0" name="Google Shape;1090;p6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1" name="Google Shape;1091;p6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2" name="Google Shape;1092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6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4" name="Google Shape;1094;p6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6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6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6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6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6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01" name="Google Shape;1101;p6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2" name="Google Shape;1102;p6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3" name="Google Shape;1103;p6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Google Shape;1105;p6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6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7" name="Google Shape;1107;p6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8" name="Google Shape;1108;p6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0" name="Google Shape;1110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1" name="Google Shape;1111;p6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2" name="Google Shape;1112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3" name="Google Shape;1113;p6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4" name="Google Shape;1114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5" name="Google Shape;1115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6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Google Shape;1118;p7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0" name="Google Shape;112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7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2" name="Google Shape;1122;p7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5" name="Google Shape;1125;p7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6" name="Google Shape;1126;p7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7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9" name="Google Shape;1129;p7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0" name="Google Shape;1130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1" name="Google Shape;1131;p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7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3" name="Google Shape;1133;p7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4" name="Google Shape;1134;p7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5" name="Google Shape;1135;p7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8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" name="Google Shape;58;p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7" name="Google Shape;1137;p7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9" name="Google Shape;113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0" name="Google Shape;1140;p7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7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2" name="Google Shape;1142;p7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3" name="Google Shape;1143;p7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44" name="Google Shape;1144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7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7" name="Google Shape;1147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8" name="Google Shape;1148;p7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49" name="Google Shape;1149;p7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7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1" name="Google Shape;1151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2" name="Google Shape;1152;p7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3" name="Google Shape;1153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7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7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7" name="Google Shape;1157;p7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58" name="Google Shape;1158;p7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9" name="Google Shape;1159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0" name="Google Shape;1160;p7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1" name="Google Shape;1161;p7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2" name="Google Shape;1162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7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7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66" name="Google Shape;1166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67" name="Google Shape;1167;p7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68" name="Google Shape;116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7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0" name="Google Shape;117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1" name="Google Shape;1171;p7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2" name="Google Shape;1172;p7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6" name="Google Shape;1176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7" name="Google Shape;1177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8" name="Google Shape;1178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9" name="Google Shape;1179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80" name="Google Shape;1180;p7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81" name="Google Shape;1181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2" name="Google Shape;1182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7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84" name="Google Shape;1184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5" name="Google Shape;1185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6" name="Google Shape;1186;p7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87" name="Google Shape;1187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88" name="Google Shape;1188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9" name="Google Shape;1189;p7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190" name="Google Shape;1190;p7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1" name="Google Shape;1191;p7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2" name="Google Shape;1192;p7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3" name="Google Shape;1193;p7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7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" name="Google Shape;1195;p7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6" name="Google Shape;1196;p7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7" name="Google Shape;1197;p7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8" name="Google Shape;1198;p7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7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2" name="Google Shape;1202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03" name="Google Shape;1203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4" name="Google Shape;1204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5" name="Google Shape;1205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06" name="Google Shape;1206;p7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07" name="Google Shape;1207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8" name="Google Shape;1208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9" name="Google Shape;1209;p7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10" name="Google Shape;1210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1" name="Google Shape;1211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2" name="Google Shape;1212;p7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13" name="Google Shape;1213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4" name="Google Shape;1214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5" name="Google Shape;1215;p7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16" name="Google Shape;1216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7" name="Google Shape;1217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8" name="Google Shape;1218;p7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9" name="Google Shape;1219;p7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0" name="Google Shape;1220;p7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7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2" name="Google Shape;1222;p7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3" name="Google Shape;1223;p7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4" name="Google Shape;1224;p7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25" name="Google Shape;1225;p7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26" name="Google Shape;1226;p7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7" name="Google Shape;1227;p7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8" name="Google Shape;1228;p7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7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7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3" name="Google Shape;1233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4" name="Google Shape;1234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5" name="Google Shape;1235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6" name="Google Shape;1236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7" name="Google Shape;1237;p7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38" name="Google Shape;1238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9" name="Google Shape;1239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0" name="Google Shape;1240;p78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1" name="Google Shape;1241;p7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2" name="Google Shape;1242;p7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43" name="Google Shape;1243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4" name="Google Shape;1244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5" name="Google Shape;1245;p7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46" name="Google Shape;1246;p7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47" name="Google Shape;1247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48" name="Google Shape;1248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9" name="Google Shape;1249;p7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0" name="Google Shape;1250;p7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51" name="Google Shape;1251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2" name="Google Shape;1252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3" name="Google Shape;1253;p7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7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55" name="Google Shape;1255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7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7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59" name="Google Shape;12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7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2" name="Google Shape;1262;p7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7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4" name="Google Shape;1264;p7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5" name="Google Shape;1265;p7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7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70" name="Google Shape;1270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1" name="Google Shape;1271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2" name="Google Shape;1272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3" name="Google Shape;1273;p7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74" name="Google Shape;1274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5" name="Google Shape;1275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6" name="Google Shape;1276;p79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7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8" name="Google Shape;1278;p7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79" name="Google Shape;1279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0" name="Google Shape;1280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1" name="Google Shape;1281;p7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2" name="Google Shape;1282;p7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83" name="Google Shape;1283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4" name="Google Shape;1284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5" name="Google Shape;1285;p7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86" name="Google Shape;1286;p7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87" name="Google Shape;1287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79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0" name="Google Shape;1290;p7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91" name="Google Shape;1291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2" name="Google Shape;1292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3" name="Google Shape;1293;p79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4" name="Google Shape;1294;p7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95" name="Google Shape;12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6" name="Google Shape;12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79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8" name="Google Shape;1298;p79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9" name="Google Shape;1299;p7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0" name="Google Shape;1300;p79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1" name="Google Shape;1301;p79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8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5" name="Google Shape;1305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6" name="Google Shape;1306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7" name="Google Shape;1307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8" name="Google Shape;1308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09" name="Google Shape;1309;p8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310" name="Google Shape;1310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1" name="Google Shape;1311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2" name="Google Shape;1312;p80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8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4" name="Google Shape;1314;p8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315" name="Google Shape;1315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16" name="Google Shape;1316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7" name="Google Shape;1317;p8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8" name="Google Shape;1318;p8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319" name="Google Shape;1319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0" name="Google Shape;1320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8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8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23" name="Google Shape;1323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4" name="Google Shape;1324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5" name="Google Shape;1325;p8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6" name="Google Shape;1326;p8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27" name="Google Shape;1327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28" name="Google Shape;1328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9" name="Google Shape;1329;p8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0" name="Google Shape;1330;p8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31" name="Google Shape;13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32" name="Google Shape;13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3" name="Google Shape;1333;p80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4" name="Google Shape;1334;p80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5" name="Google Shape;1335;p8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6" name="Google Shape;1336;p8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80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81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42" name="Google Shape;1342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3" name="Google Shape;1343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4" name="Google Shape;1344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45" name="Google Shape;1345;p81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46" name="Google Shape;134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7" name="Google Shape;134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8" name="Google Shape;1348;p81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9" name="Google Shape;1349;p81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0" name="Google Shape;1350;p81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51" name="Google Shape;135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2" name="Google Shape;135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3" name="Google Shape;1353;p81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4" name="Google Shape;1354;p81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5" name="Google Shape;1355;p81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56" name="Google Shape;135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7" name="Google Shape;135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8" name="Google Shape;1358;p81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81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0" name="Google Shape;1360;p81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61" name="Google Shape;136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2" name="Google Shape;136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3" name="Google Shape;1363;p81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81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81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66" name="Google Shape;136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81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81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81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71" name="Google Shape;1371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81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81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81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76" name="Google Shape;1376;p8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8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81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2" name="Google Shape;62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" name="Google Shape;6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82" name="Google Shape;1382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3" name="Google Shape;1383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84" name="Google Shape;1384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8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6" name="Google Shape;1386;p8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87" name="Google Shape;138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8" name="Google Shape;138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9" name="Google Shape;1389;p8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0" name="Google Shape;1390;p8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1" name="Google Shape;1391;p8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92" name="Google Shape;139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3" name="Google Shape;139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4" name="Google Shape;1394;p8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5" name="Google Shape;1395;p8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6" name="Google Shape;1396;p8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97" name="Google Shape;139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8" name="Google Shape;139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9" name="Google Shape;1399;p8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0" name="Google Shape;1400;p8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1" name="Google Shape;1401;p8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02" name="Google Shape;140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3" name="Google Shape;140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4" name="Google Shape;1404;p8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5" name="Google Shape;1405;p8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6" name="Google Shape;1406;p8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07" name="Google Shape;140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8" name="Google Shape;140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9" name="Google Shape;1409;p82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0" name="Google Shape;1410;p8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1" name="Google Shape;1411;p8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12" name="Google Shape;141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3" name="Google Shape;141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4" name="Google Shape;1414;p82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5" name="Google Shape;1415;p8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6" name="Google Shape;1416;p8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17" name="Google Shape;1417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8" name="Google Shape;1418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9" name="Google Shape;1419;p82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0" name="Google Shape;1420;p8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1" name="Google Shape;1421;p8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22" name="Google Shape;1422;p8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3" name="Google Shape;1423;p8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4" name="Google Shape;1424;p82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7" name="Google Shape;1427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28" name="Google Shape;1428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29" name="Google Shape;1429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0" name="Google Shape;1430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8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8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33" name="Google Shape;143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8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8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8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38" name="Google Shape;143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8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8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8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43" name="Google Shape;144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8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8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8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48" name="Google Shape;144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8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1" name="Google Shape;1451;p8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2" name="Google Shape;1452;p8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53" name="Google Shape;145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4" name="Google Shape;145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5" name="Google Shape;1455;p83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6" name="Google Shape;1456;p8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7" name="Google Shape;1457;p8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58" name="Google Shape;145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59" name="Google Shape;145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83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8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2" name="Google Shape;1462;p8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63" name="Google Shape;1463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4" name="Google Shape;1464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5" name="Google Shape;1465;p83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8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7" name="Google Shape;1467;p8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68" name="Google Shape;1468;p8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9" name="Google Shape;1469;p8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0" name="Google Shape;1470;p83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3" name="Google Shape;1473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4" name="Google Shape;147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75" name="Google Shape;14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6" name="Google Shape;147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77" name="Google Shape;1477;p84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78" name="Google Shape;1478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9" name="Google Shape;1479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0" name="Google Shape;1480;p84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1" name="Google Shape;1481;p84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84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83" name="Google Shape;1483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84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6" name="Google Shape;1486;p84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7" name="Google Shape;1487;p84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88" name="Google Shape;1488;p8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9" name="Google Shape;1489;p8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0" name="Google Shape;1490;p84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84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3" name="Google Shape;1493;p8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4" name="Google Shape;1494;p85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5" name="Google Shape;1495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6" name="Google Shape;1496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7" name="Google Shape;1497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8" name="Google Shape;149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0" name="Google Shape;1500;p85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501" name="Google Shape;150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2" name="Google Shape;1502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3" name="Google Shape;1503;p85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4" name="Google Shape;1504;p85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5" name="Google Shape;1505;p85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6" name="Google Shape;1506;p85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507" name="Google Shape;150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508" name="Google Shape;1508;p8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9" name="Google Shape;1509;p85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0" name="Google Shape;1510;p85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4" name="Google Shape;1514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86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8" name="Google Shape;1518;p86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9" name="Google Shape;1519;p86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86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86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86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3" name="Google Shape;1523;p86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4" name="Google Shape;1524;p86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5" name="Google Shape;1525;p86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86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7" name="Google Shape;1527;p86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86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29" name="Google Shape;1529;p86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30" name="Google Shape;1530;p86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86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86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86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86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5" name="Google Shape;1535;p86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6" name="Google Shape;1536;p86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9" name="Google Shape;1539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0" name="Google Shape;1540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1" name="Google Shape;1541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2" name="Google Shape;1542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3" name="Google Shape;1543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4" name="Google Shape;1544;p8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5" name="Google Shape;1545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6" name="Google Shape;1546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7" name="Google Shape;1547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8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8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0" name="Google Shape;1550;p8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1" name="Google Shape;1551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2" name="Google Shape;1552;p87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3" name="Google Shape;1553;p87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4" name="Google Shape;1554;p8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55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p8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7" name="Google Shape;1557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8" name="Google Shape;1558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59" name="Google Shape;1559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60" name="Google Shape;1560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1" name="Google Shape;1561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2" name="Google Shape;1562;p8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3" name="Google Shape;1563;p8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4" name="Google Shape;1564;p8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5" name="Google Shape;1565;p8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6" name="Google Shape;1566;p8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8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8" name="Google Shape;1568;p8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9" name="Google Shape;1569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8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4" name="Google Shape;1574;p8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5" name="Google Shape;1575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6" name="Google Shape;1576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7" name="Google Shape;1577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8" name="Google Shape;1578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9" name="Google Shape;1579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89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1" name="Google Shape;1581;p8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8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3" name="Google Shape;1583;p8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8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8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8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87" name="Google Shape;1587;p89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8" name="Google Shape;1588;p89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9" name="Google Shape;1589;p89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8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9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p9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3" name="Google Shape;1593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4" name="Google Shape;1594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5" name="Google Shape;1595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6" name="Google Shape;1596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7" name="Google Shape;1597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8" name="Google Shape;1598;p9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9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0" name="Google Shape;1600;p9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9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2" name="Google Shape;1602;p9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3" name="Google Shape;1603;p9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9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5" name="Google Shape;1605;p90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90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90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90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2" name="Google Shape;1612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13" name="Google Shape;1613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4" name="Google Shape;1614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5" name="Google Shape;1615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16" name="Google Shape;1616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7" name="Google Shape;1617;p9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8" name="Google Shape;1618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9" name="Google Shape;1619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1" name="Google Shape;1621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2" name="Google Shape;1622;p9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3" name="Google Shape;1623;p9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4" name="Google Shape;1624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5" name="Google Shape;1625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26" name="Google Shape;1626;p9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7" name="Google Shape;1627;p9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8" name="Google Shape;1628;p9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91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9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0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0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0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" name="Google Shape;7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3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4" name="Google Shape;1634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5" name="Google Shape;1635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6" name="Google Shape;163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7" name="Google Shape;1637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8" name="Google Shape;1638;p9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9" name="Google Shape;1639;p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0" name="Google Shape;1640;p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1" name="Google Shape;1641;p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9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4" name="Google Shape;1644;p9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5" name="Google Shape;1645;p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6" name="Google Shape;1646;p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47" name="Google Shape;164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8" name="Google Shape;1648;p9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9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92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1" name="Google Shape;1651;p9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52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9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4" name="Google Shape;1654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56" name="Google Shape;1656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57" name="Google Shape;1657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8" name="Google Shape;1658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9" name="Google Shape;1659;p9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0" name="Google Shape;1660;p9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1" name="Google Shape;1661;p9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9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3" name="Google Shape;1663;p9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4" name="Google Shape;1664;p9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9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6" name="Google Shape;1666;p9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7" name="Google Shape;1667;p9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68" name="Google Shape;1668;p9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9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9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9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9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5" name="Google Shape;1675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7" name="Google Shape;1677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8" name="Google Shape;167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9" name="Google Shape;1679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0" name="Google Shape;1680;p9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1" name="Google Shape;1681;p9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2" name="Google Shape;1682;p9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3" name="Google Shape;1683;p9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4" name="Google Shape;1684;p9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5" name="Google Shape;1685;p9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6" name="Google Shape;1686;p9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9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8" name="Google Shape;1688;p9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89" name="Google Shape;1689;p9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9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9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9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3" name="Google Shape;1693;p94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7" name="Google Shape;1697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8" name="Google Shape;1698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9" name="Google Shape;1699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0" name="Google Shape;1700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9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3" name="Google Shape;1703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4" name="Google Shape;1704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5" name="Google Shape;1705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7" name="Google Shape;1707;p9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8" name="Google Shape;1708;p9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9" name="Google Shape;1709;p9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0" name="Google Shape;1710;p9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1" name="Google Shape;1711;p9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12" name="Google Shape;1712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3" name="Google Shape;1713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4" name="Google Shape;1714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5" name="Google Shape;1715;p9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7" name="Google Shape;1717;p9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9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1" name="Google Shape;1721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22" name="Google Shape;1722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23" name="Google Shape;1723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4" name="Google Shape;1724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9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9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7" name="Google Shape;1727;p9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8" name="Google Shape;1728;p9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9" name="Google Shape;1729;p9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0" name="Google Shape;1730;p9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1" name="Google Shape;1731;p9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2" name="Google Shape;1732;p9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3" name="Google Shape;1733;p9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4" name="Google Shape;1734;p9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5" name="Google Shape;1735;p9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36" name="Google Shape;1736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7" name="Google Shape;173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8" name="Google Shape;1738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9" name="Google Shape;173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0" name="Google Shape;1740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1" name="Google Shape;1741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9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5" name="Google Shape;1745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6" name="Google Shape;1746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7" name="Google Shape;1747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8" name="Google Shape;1748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9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9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1" name="Google Shape;1751;p9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2" name="Google Shape;1752;p9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3" name="Google Shape;1753;p9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9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5" name="Google Shape;1755;p9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6" name="Google Shape;1756;p9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7" name="Google Shape;1757;p9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8" name="Google Shape;1758;p9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9" name="Google Shape;1759;p9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60" name="Google Shape;1760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7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5" name="Google Shape;1765;p97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9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8" name="Google Shape;1768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9" name="Google Shape;1769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70" name="Google Shape;1770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71" name="Google Shape;1771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2" name="Google Shape;1772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3" name="Google Shape;1773;p9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9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5" name="Google Shape;1775;p9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p9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7" name="Google Shape;1777;p9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9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9" name="Google Shape;1779;p9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0" name="Google Shape;1780;p9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1" name="Google Shape;1781;p9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2" name="Google Shape;1782;p9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3" name="Google Shape;1783;p9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84" name="Google Shape;1784;p98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98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6" name="Google Shape;1786;p98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7" name="Google Shape;1787;p98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98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98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2" name="Google Shape;1792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94" name="Google Shape;1794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5" name="Google Shape;1795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6" name="Google Shape;1796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9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8" name="Google Shape;1798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9" name="Google Shape;1799;p9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0" name="Google Shape;1800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1" name="Google Shape;1801;p9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2" name="Google Shape;1802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3" name="Google Shape;1803;p9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4" name="Google Shape;1804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5" name="Google Shape;1805;p9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6" name="Google Shape;1806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7" name="Google Shape;1807;p9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8" name="Google Shape;1808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p9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10" name="Google Shape;1810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99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2" name="Google Shape;1812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99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4" name="Google Shape;1814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5" name="Google Shape;1815;p99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6" name="Google Shape;1816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10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9" name="Google Shape;1819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1" name="Google Shape;1821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2" name="Google Shape;1822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3" name="Google Shape;1823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4" name="Google Shape;1824;p10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0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0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0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0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3" name="Google Shape;1833;p10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4" name="Google Shape;1834;p10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5" name="Google Shape;1835;p10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6" name="Google Shape;1836;p10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7" name="Google Shape;1837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0" name="Google Shape;1840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1" name="Google Shape;1841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2" name="Google Shape;1842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4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0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7" name="Google Shape;1847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8" name="Google Shape;1848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9" name="Google Shape;1849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0" name="Google Shape;1850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2" name="Google Shape;1852;p10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3" name="Google Shape;1853;p10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4" name="Google Shape;1854;p10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5" name="Google Shape;1855;p10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6" name="Google Shape;1856;p10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7" name="Google Shape;1857;p10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8" name="Google Shape;1858;p10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9" name="Google Shape;1859;p10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0" name="Google Shape;1860;p10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1" name="Google Shape;1861;p10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62" name="Google Shape;1862;p10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p10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4" name="Google Shape;1864;p101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1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1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1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01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9" name="Google Shape;1869;p101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0" name="Google Shape;1870;p101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6.xml"/><Relationship Id="rId42" Type="http://schemas.openxmlformats.org/officeDocument/2006/relationships/slideLayout" Target="../slideLayouts/slideLayout98.xml"/><Relationship Id="rId4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00.xml"/><Relationship Id="rId43" Type="http://schemas.openxmlformats.org/officeDocument/2006/relationships/slideLayout" Target="../slideLayouts/slideLayout99.xml"/><Relationship Id="rId46" Type="http://schemas.openxmlformats.org/officeDocument/2006/relationships/slideLayout" Target="../slideLayouts/slideLayout102.xml"/><Relationship Id="rId45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8.xml"/><Relationship Id="rId3" Type="http://schemas.openxmlformats.org/officeDocument/2006/relationships/slideLayout" Target="../slideLayouts/slideLayout59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48" Type="http://schemas.openxmlformats.org/officeDocument/2006/relationships/slideLayout" Target="../slideLayouts/slideLayout104.xml"/><Relationship Id="rId47" Type="http://schemas.openxmlformats.org/officeDocument/2006/relationships/slideLayout" Target="../slideLayouts/slideLayout103.xml"/><Relationship Id="rId49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3.xml"/><Relationship Id="rId8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87.xml"/><Relationship Id="rId30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89.xml"/><Relationship Id="rId32" Type="http://schemas.openxmlformats.org/officeDocument/2006/relationships/slideLayout" Target="../slideLayouts/slideLayout88.xml"/><Relationship Id="rId35" Type="http://schemas.openxmlformats.org/officeDocument/2006/relationships/slideLayout" Target="../slideLayouts/slideLayout91.xml"/><Relationship Id="rId34" Type="http://schemas.openxmlformats.org/officeDocument/2006/relationships/slideLayout" Target="../slideLayouts/slideLayout90.xml"/><Relationship Id="rId37" Type="http://schemas.openxmlformats.org/officeDocument/2006/relationships/slideLayout" Target="../slideLayouts/slideLayout93.xml"/><Relationship Id="rId3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95.xml"/><Relationship Id="rId38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76.xml"/><Relationship Id="rId22" Type="http://schemas.openxmlformats.org/officeDocument/2006/relationships/slideLayout" Target="../slideLayouts/slideLayout78.xml"/><Relationship Id="rId2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80.xml"/><Relationship Id="rId23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2.xml"/><Relationship Id="rId25" Type="http://schemas.openxmlformats.org/officeDocument/2006/relationships/slideLayout" Target="../slideLayouts/slideLayout81.xml"/><Relationship Id="rId28" Type="http://schemas.openxmlformats.org/officeDocument/2006/relationships/slideLayout" Target="../slideLayouts/slideLayout84.xml"/><Relationship Id="rId27" Type="http://schemas.openxmlformats.org/officeDocument/2006/relationships/slideLayout" Target="../slideLayouts/slideLayout83.xml"/><Relationship Id="rId29" Type="http://schemas.openxmlformats.org/officeDocument/2006/relationships/slideLayout" Target="../slideLayouts/slideLayout85.xml"/><Relationship Id="rId51" Type="http://schemas.openxmlformats.org/officeDocument/2006/relationships/slideLayout" Target="../slideLayouts/slideLayout107.xml"/><Relationship Id="rId50" Type="http://schemas.openxmlformats.org/officeDocument/2006/relationships/slideLayout" Target="../slideLayouts/slideLayout106.xml"/><Relationship Id="rId53" Type="http://schemas.openxmlformats.org/officeDocument/2006/relationships/slideLayout" Target="../slideLayouts/slideLayout109.xml"/><Relationship Id="rId5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6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74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9.xml"/><Relationship Id="rId42" Type="http://schemas.openxmlformats.org/officeDocument/2006/relationships/theme" Target="../theme/theme5.xml"/><Relationship Id="rId41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10.xml"/><Relationship Id="rId2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4.xml"/><Relationship Id="rId6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6.xml"/><Relationship Id="rId8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40.xml"/><Relationship Id="rId30" Type="http://schemas.openxmlformats.org/officeDocument/2006/relationships/slideLayout" Target="../slideLayouts/slideLayout139.xml"/><Relationship Id="rId33" Type="http://schemas.openxmlformats.org/officeDocument/2006/relationships/slideLayout" Target="../slideLayouts/slideLayout142.xml"/><Relationship Id="rId32" Type="http://schemas.openxmlformats.org/officeDocument/2006/relationships/slideLayout" Target="../slideLayouts/slideLayout141.xml"/><Relationship Id="rId35" Type="http://schemas.openxmlformats.org/officeDocument/2006/relationships/slideLayout" Target="../slideLayouts/slideLayout144.xml"/><Relationship Id="rId34" Type="http://schemas.openxmlformats.org/officeDocument/2006/relationships/slideLayout" Target="../slideLayouts/slideLayout143.xml"/><Relationship Id="rId37" Type="http://schemas.openxmlformats.org/officeDocument/2006/relationships/slideLayout" Target="../slideLayouts/slideLayout146.xml"/><Relationship Id="rId36" Type="http://schemas.openxmlformats.org/officeDocument/2006/relationships/slideLayout" Target="../slideLayouts/slideLayout145.xml"/><Relationship Id="rId39" Type="http://schemas.openxmlformats.org/officeDocument/2006/relationships/slideLayout" Target="../slideLayouts/slideLayout148.xml"/><Relationship Id="rId38" Type="http://schemas.openxmlformats.org/officeDocument/2006/relationships/slideLayout" Target="../slideLayouts/slideLayout147.xml"/><Relationship Id="rId20" Type="http://schemas.openxmlformats.org/officeDocument/2006/relationships/slideLayout" Target="../slideLayouts/slideLayout129.xml"/><Relationship Id="rId22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33.xml"/><Relationship Id="rId23" Type="http://schemas.openxmlformats.org/officeDocument/2006/relationships/slideLayout" Target="../slideLayouts/slideLayout132.xml"/><Relationship Id="rId26" Type="http://schemas.openxmlformats.org/officeDocument/2006/relationships/slideLayout" Target="../slideLayouts/slideLayout135.xml"/><Relationship Id="rId25" Type="http://schemas.openxmlformats.org/officeDocument/2006/relationships/slideLayout" Target="../slideLayouts/slideLayout134.xml"/><Relationship Id="rId28" Type="http://schemas.openxmlformats.org/officeDocument/2006/relationships/slideLayout" Target="../slideLayouts/slideLayout137.xml"/><Relationship Id="rId27" Type="http://schemas.openxmlformats.org/officeDocument/2006/relationships/slideLayout" Target="../slideLayouts/slideLayout136.xml"/><Relationship Id="rId29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20.xml"/><Relationship Id="rId10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2.xml"/><Relationship Id="rId12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24.xml"/><Relationship Id="rId14" Type="http://schemas.openxmlformats.org/officeDocument/2006/relationships/slideLayout" Target="../slideLayouts/slideLayout123.xml"/><Relationship Id="rId17" Type="http://schemas.openxmlformats.org/officeDocument/2006/relationships/slideLayout" Target="../slideLayouts/slideLayout126.xml"/><Relationship Id="rId16" Type="http://schemas.openxmlformats.org/officeDocument/2006/relationships/slideLayout" Target="../slideLayouts/slideLayout125.xml"/><Relationship Id="rId19" Type="http://schemas.openxmlformats.org/officeDocument/2006/relationships/slideLayout" Target="../slideLayouts/slideLayout128.xml"/><Relationship Id="rId18" Type="http://schemas.openxmlformats.org/officeDocument/2006/relationships/slideLayout" Target="../slideLayouts/slideLayout127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90.xml"/><Relationship Id="rId42" Type="http://schemas.openxmlformats.org/officeDocument/2006/relationships/slideLayout" Target="../slideLayouts/slideLayout192.xml"/><Relationship Id="rId41" Type="http://schemas.openxmlformats.org/officeDocument/2006/relationships/slideLayout" Target="../slideLayouts/slideLayout191.xml"/><Relationship Id="rId44" Type="http://schemas.openxmlformats.org/officeDocument/2006/relationships/slideLayout" Target="../slideLayouts/slideLayout194.xml"/><Relationship Id="rId43" Type="http://schemas.openxmlformats.org/officeDocument/2006/relationships/slideLayout" Target="../slideLayouts/slideLayout193.xml"/><Relationship Id="rId46" Type="http://schemas.openxmlformats.org/officeDocument/2006/relationships/slideLayout" Target="../slideLayouts/slideLayout196.xml"/><Relationship Id="rId45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4.xml"/><Relationship Id="rId9" Type="http://schemas.openxmlformats.org/officeDocument/2006/relationships/slideLayout" Target="../slideLayouts/slideLayout159.xml"/><Relationship Id="rId48" Type="http://schemas.openxmlformats.org/officeDocument/2006/relationships/slideLayout" Target="../slideLayouts/slideLayout198.xml"/><Relationship Id="rId47" Type="http://schemas.openxmlformats.org/officeDocument/2006/relationships/slideLayout" Target="../slideLayouts/slideLayout197.xml"/><Relationship Id="rId49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57.xml"/><Relationship Id="rId8" Type="http://schemas.openxmlformats.org/officeDocument/2006/relationships/slideLayout" Target="../slideLayouts/slideLayout158.xml"/><Relationship Id="rId31" Type="http://schemas.openxmlformats.org/officeDocument/2006/relationships/slideLayout" Target="../slideLayouts/slideLayout181.xml"/><Relationship Id="rId30" Type="http://schemas.openxmlformats.org/officeDocument/2006/relationships/slideLayout" Target="../slideLayouts/slideLayout180.xml"/><Relationship Id="rId33" Type="http://schemas.openxmlformats.org/officeDocument/2006/relationships/slideLayout" Target="../slideLayouts/slideLayout183.xml"/><Relationship Id="rId32" Type="http://schemas.openxmlformats.org/officeDocument/2006/relationships/slideLayout" Target="../slideLayouts/slideLayout182.xml"/><Relationship Id="rId35" Type="http://schemas.openxmlformats.org/officeDocument/2006/relationships/slideLayout" Target="../slideLayouts/slideLayout185.xml"/><Relationship Id="rId34" Type="http://schemas.openxmlformats.org/officeDocument/2006/relationships/slideLayout" Target="../slideLayouts/slideLayout184.xml"/><Relationship Id="rId37" Type="http://schemas.openxmlformats.org/officeDocument/2006/relationships/slideLayout" Target="../slideLayouts/slideLayout187.xml"/><Relationship Id="rId36" Type="http://schemas.openxmlformats.org/officeDocument/2006/relationships/slideLayout" Target="../slideLayouts/slideLayout186.xml"/><Relationship Id="rId39" Type="http://schemas.openxmlformats.org/officeDocument/2006/relationships/slideLayout" Target="../slideLayouts/slideLayout189.xml"/><Relationship Id="rId38" Type="http://schemas.openxmlformats.org/officeDocument/2006/relationships/slideLayout" Target="../slideLayouts/slideLayout188.xml"/><Relationship Id="rId20" Type="http://schemas.openxmlformats.org/officeDocument/2006/relationships/slideLayout" Target="../slideLayouts/slideLayout170.xml"/><Relationship Id="rId22" Type="http://schemas.openxmlformats.org/officeDocument/2006/relationships/slideLayout" Target="../slideLayouts/slideLayout172.xml"/><Relationship Id="rId21" Type="http://schemas.openxmlformats.org/officeDocument/2006/relationships/slideLayout" Target="../slideLayouts/slideLayout171.xml"/><Relationship Id="rId24" Type="http://schemas.openxmlformats.org/officeDocument/2006/relationships/slideLayout" Target="../slideLayouts/slideLayout174.xml"/><Relationship Id="rId23" Type="http://schemas.openxmlformats.org/officeDocument/2006/relationships/slideLayout" Target="../slideLayouts/slideLayout173.xml"/><Relationship Id="rId26" Type="http://schemas.openxmlformats.org/officeDocument/2006/relationships/slideLayout" Target="../slideLayouts/slideLayout176.xml"/><Relationship Id="rId25" Type="http://schemas.openxmlformats.org/officeDocument/2006/relationships/slideLayout" Target="../slideLayouts/slideLayout175.xml"/><Relationship Id="rId28" Type="http://schemas.openxmlformats.org/officeDocument/2006/relationships/slideLayout" Target="../slideLayouts/slideLayout178.xml"/><Relationship Id="rId27" Type="http://schemas.openxmlformats.org/officeDocument/2006/relationships/slideLayout" Target="../slideLayouts/slideLayout177.xml"/><Relationship Id="rId29" Type="http://schemas.openxmlformats.org/officeDocument/2006/relationships/slideLayout" Target="../slideLayouts/slideLayout179.xml"/><Relationship Id="rId51" Type="http://schemas.openxmlformats.org/officeDocument/2006/relationships/slideLayout" Target="../slideLayouts/slideLayout201.xml"/><Relationship Id="rId50" Type="http://schemas.openxmlformats.org/officeDocument/2006/relationships/slideLayout" Target="../slideLayouts/slideLayout200.xml"/><Relationship Id="rId53" Type="http://schemas.openxmlformats.org/officeDocument/2006/relationships/slideLayout" Target="../slideLayouts/slideLayout203.xml"/><Relationship Id="rId52" Type="http://schemas.openxmlformats.org/officeDocument/2006/relationships/slideLayout" Target="../slideLayouts/slideLayout202.xml"/><Relationship Id="rId11" Type="http://schemas.openxmlformats.org/officeDocument/2006/relationships/slideLayout" Target="../slideLayouts/slideLayout161.xml"/><Relationship Id="rId5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160.xml"/><Relationship Id="rId54" Type="http://schemas.openxmlformats.org/officeDocument/2006/relationships/slideLayout" Target="../slideLayouts/slideLayout204.xml"/><Relationship Id="rId13" Type="http://schemas.openxmlformats.org/officeDocument/2006/relationships/slideLayout" Target="../slideLayouts/slideLayout163.xml"/><Relationship Id="rId57" Type="http://schemas.openxmlformats.org/officeDocument/2006/relationships/theme" Target="../theme/theme3.xml"/><Relationship Id="rId12" Type="http://schemas.openxmlformats.org/officeDocument/2006/relationships/slideLayout" Target="../slideLayouts/slideLayout162.xml"/><Relationship Id="rId56" Type="http://schemas.openxmlformats.org/officeDocument/2006/relationships/slideLayout" Target="../slideLayouts/slideLayout206.xml"/><Relationship Id="rId15" Type="http://schemas.openxmlformats.org/officeDocument/2006/relationships/slideLayout" Target="../slideLayouts/slideLayout165.xml"/><Relationship Id="rId14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7.xml"/><Relationship Id="rId16" Type="http://schemas.openxmlformats.org/officeDocument/2006/relationships/slideLayout" Target="../slideLayouts/slideLayout166.xml"/><Relationship Id="rId19" Type="http://schemas.openxmlformats.org/officeDocument/2006/relationships/slideLayout" Target="../slideLayouts/slideLayout169.xml"/><Relationship Id="rId18" Type="http://schemas.openxmlformats.org/officeDocument/2006/relationships/slideLayout" Target="../slideLayouts/slideLayout1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  <p:sldLayoutId id="2147483723" r:id="rId20"/>
    <p:sldLayoutId id="2147483724" r:id="rId21"/>
    <p:sldLayoutId id="2147483725" r:id="rId22"/>
    <p:sldLayoutId id="2147483726" r:id="rId23"/>
    <p:sldLayoutId id="2147483727" r:id="rId24"/>
    <p:sldLayoutId id="2147483728" r:id="rId25"/>
    <p:sldLayoutId id="2147483729" r:id="rId26"/>
    <p:sldLayoutId id="2147483730" r:id="rId27"/>
    <p:sldLayoutId id="2147483731" r:id="rId28"/>
    <p:sldLayoutId id="2147483732" r:id="rId29"/>
    <p:sldLayoutId id="2147483733" r:id="rId30"/>
    <p:sldLayoutId id="2147483734" r:id="rId31"/>
    <p:sldLayoutId id="2147483735" r:id="rId32"/>
    <p:sldLayoutId id="2147483736" r:id="rId33"/>
    <p:sldLayoutId id="2147483737" r:id="rId34"/>
    <p:sldLayoutId id="2147483738" r:id="rId35"/>
    <p:sldLayoutId id="2147483739" r:id="rId36"/>
    <p:sldLayoutId id="2147483740" r:id="rId37"/>
    <p:sldLayoutId id="2147483741" r:id="rId38"/>
    <p:sldLayoutId id="2147483742" r:id="rId39"/>
    <p:sldLayoutId id="2147483743" r:id="rId40"/>
    <p:sldLayoutId id="2147483744" r:id="rId41"/>
    <p:sldLayoutId id="2147483745" r:id="rId42"/>
    <p:sldLayoutId id="2147483746" r:id="rId43"/>
    <p:sldLayoutId id="2147483747" r:id="rId44"/>
    <p:sldLayoutId id="2147483748" r:id="rId45"/>
    <p:sldLayoutId id="2147483749" r:id="rId46"/>
    <p:sldLayoutId id="2147483750" r:id="rId47"/>
    <p:sldLayoutId id="2147483751" r:id="rId48"/>
    <p:sldLayoutId id="2147483752" r:id="rId49"/>
    <p:sldLayoutId id="2147483753" r:id="rId50"/>
    <p:sldLayoutId id="2147483754" r:id="rId51"/>
    <p:sldLayoutId id="2147483755" r:id="rId52"/>
    <p:sldLayoutId id="2147483756" r:id="rId53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2"/>
          <p:cNvSpPr/>
          <p:nvPr/>
        </p:nvSpPr>
        <p:spPr>
          <a:xfrm>
            <a:off x="533400" y="4898707"/>
            <a:ext cx="2787600" cy="1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2036" name="Google Shape;2036;p11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  <p:sldLayoutId id="2147483777" r:id="rId21"/>
    <p:sldLayoutId id="2147483778" r:id="rId22"/>
    <p:sldLayoutId id="2147483779" r:id="rId23"/>
    <p:sldLayoutId id="2147483780" r:id="rId24"/>
    <p:sldLayoutId id="2147483781" r:id="rId25"/>
    <p:sldLayoutId id="2147483782" r:id="rId26"/>
    <p:sldLayoutId id="2147483783" r:id="rId27"/>
    <p:sldLayoutId id="2147483784" r:id="rId28"/>
    <p:sldLayoutId id="2147483785" r:id="rId29"/>
    <p:sldLayoutId id="2147483786" r:id="rId30"/>
    <p:sldLayoutId id="2147483787" r:id="rId31"/>
    <p:sldLayoutId id="2147483788" r:id="rId32"/>
    <p:sldLayoutId id="2147483789" r:id="rId33"/>
    <p:sldLayoutId id="2147483790" r:id="rId34"/>
    <p:sldLayoutId id="2147483791" r:id="rId35"/>
    <p:sldLayoutId id="2147483792" r:id="rId36"/>
    <p:sldLayoutId id="2147483793" r:id="rId37"/>
    <p:sldLayoutId id="2147483794" r:id="rId38"/>
    <p:sldLayoutId id="2147483795" r:id="rId39"/>
    <p:sldLayoutId id="2147483796" r:id="rId40"/>
    <p:sldLayoutId id="2147483797" r:id="rId4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5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  <p:sldLayoutId id="2147483815" r:id="rId18"/>
    <p:sldLayoutId id="2147483816" r:id="rId19"/>
    <p:sldLayoutId id="2147483817" r:id="rId20"/>
    <p:sldLayoutId id="2147483818" r:id="rId21"/>
    <p:sldLayoutId id="2147483819" r:id="rId22"/>
    <p:sldLayoutId id="2147483820" r:id="rId23"/>
    <p:sldLayoutId id="2147483821" r:id="rId24"/>
    <p:sldLayoutId id="2147483822" r:id="rId25"/>
    <p:sldLayoutId id="2147483823" r:id="rId26"/>
    <p:sldLayoutId id="2147483824" r:id="rId27"/>
    <p:sldLayoutId id="2147483825" r:id="rId28"/>
    <p:sldLayoutId id="2147483826" r:id="rId29"/>
    <p:sldLayoutId id="2147483827" r:id="rId30"/>
    <p:sldLayoutId id="2147483828" r:id="rId31"/>
    <p:sldLayoutId id="2147483829" r:id="rId32"/>
    <p:sldLayoutId id="2147483830" r:id="rId33"/>
    <p:sldLayoutId id="2147483831" r:id="rId34"/>
    <p:sldLayoutId id="2147483832" r:id="rId35"/>
    <p:sldLayoutId id="2147483833" r:id="rId36"/>
    <p:sldLayoutId id="2147483834" r:id="rId37"/>
    <p:sldLayoutId id="2147483835" r:id="rId38"/>
    <p:sldLayoutId id="2147483836" r:id="rId39"/>
    <p:sldLayoutId id="2147483837" r:id="rId40"/>
    <p:sldLayoutId id="2147483838" r:id="rId41"/>
    <p:sldLayoutId id="2147483839" r:id="rId42"/>
    <p:sldLayoutId id="2147483840" r:id="rId43"/>
    <p:sldLayoutId id="2147483841" r:id="rId44"/>
    <p:sldLayoutId id="2147483842" r:id="rId45"/>
    <p:sldLayoutId id="2147483843" r:id="rId46"/>
    <p:sldLayoutId id="2147483844" r:id="rId47"/>
    <p:sldLayoutId id="2147483845" r:id="rId48"/>
    <p:sldLayoutId id="2147483846" r:id="rId49"/>
    <p:sldLayoutId id="2147483847" r:id="rId50"/>
    <p:sldLayoutId id="2147483848" r:id="rId51"/>
    <p:sldLayoutId id="2147483849" r:id="rId52"/>
    <p:sldLayoutId id="2147483850" r:id="rId53"/>
    <p:sldLayoutId id="2147483851" r:id="rId54"/>
    <p:sldLayoutId id="2147483852" r:id="rId55"/>
    <p:sldLayoutId id="2147483853" r:id="rId56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7.png"/><Relationship Id="rId4" Type="http://schemas.openxmlformats.org/officeDocument/2006/relationships/image" Target="../media/image26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2.png"/><Relationship Id="rId4" Type="http://schemas.openxmlformats.org/officeDocument/2006/relationships/image" Target="../media/image2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8.png"/><Relationship Id="rId4" Type="http://schemas.openxmlformats.org/officeDocument/2006/relationships/image" Target="../media/image26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youtu.be/sHfJn0jqBro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learn.shayhowe.com/html-css/positioning-content/" TargetMode="External"/><Relationship Id="rId4" Type="http://schemas.openxmlformats.org/officeDocument/2006/relationships/hyperlink" Target="http://learn.shayhowe.com/html-css/positioning-content/" TargetMode="External"/><Relationship Id="rId5" Type="http://schemas.openxmlformats.org/officeDocument/2006/relationships/image" Target="../media/image27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www.youtube.com/watch?v=yWXgnQaWSW0&amp;feature=youtu.b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8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1.png"/><Relationship Id="rId4" Type="http://schemas.openxmlformats.org/officeDocument/2006/relationships/image" Target="../media/image36.png"/><Relationship Id="rId5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0.png"/><Relationship Id="rId4" Type="http://schemas.openxmlformats.org/officeDocument/2006/relationships/image" Target="../media/image192.png"/><Relationship Id="rId5" Type="http://schemas.openxmlformats.org/officeDocument/2006/relationships/image" Target="../media/image195.png"/><Relationship Id="rId6" Type="http://schemas.openxmlformats.org/officeDocument/2006/relationships/image" Target="../media/image19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60.png"/><Relationship Id="rId4" Type="http://schemas.openxmlformats.org/officeDocument/2006/relationships/image" Target="../media/image159.png"/><Relationship Id="rId5" Type="http://schemas.openxmlformats.org/officeDocument/2006/relationships/image" Target="../media/image161.png"/><Relationship Id="rId6" Type="http://schemas.openxmlformats.org/officeDocument/2006/relationships/image" Target="../media/image26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61.png"/><Relationship Id="rId4" Type="http://schemas.openxmlformats.org/officeDocument/2006/relationships/image" Target="../media/image192.png"/><Relationship Id="rId5" Type="http://schemas.openxmlformats.org/officeDocument/2006/relationships/image" Target="../media/image19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6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8.png"/><Relationship Id="rId4" Type="http://schemas.openxmlformats.org/officeDocument/2006/relationships/image" Target="../media/image27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8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9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2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8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8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6" name="Shape 3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7" name="Google Shape;3647;p21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1.3</a:t>
            </a:r>
            <a:endParaRPr/>
          </a:p>
        </p:txBody>
      </p:sp>
      <p:sp>
        <p:nvSpPr>
          <p:cNvPr id="3648" name="Google Shape;3648;p21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Heroes of 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3722" name="Google Shape;3722;p220"/>
          <p:cNvSpPr txBox="1"/>
          <p:nvPr/>
        </p:nvSpPr>
        <p:spPr>
          <a:xfrm>
            <a:off x="175" y="1849350"/>
            <a:ext cx="9144000" cy="30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Hypertext Markup Language (Content)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CSS: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Cascading Style Sheets (Appearance)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HTML/CSS are the “languages of the web.”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Together they define both the content and the aesthetics of a webpage, handling everything from the layouts, colors, fonts, and content placement. (JavaScript is the language that deals with logic, animation, etc.)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3" name="Google Shape;3723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7" name="Shape 3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8" name="Google Shape;3728;p2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3729" name="Google Shape;3729;p221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{26E144A1-7DF4-44DA-AF3A-9D51CFB54F3A}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Like writing papers in </a:t>
                      </a:r>
                      <a:r>
                        <a:rPr lang="en"/>
                        <a:t>Notepad.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Like writing papers in Microsoft Word.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to write unformatted text (i.e, content only).</a:t>
                      </a:r>
                      <a:endParaRPr/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Used</a:t>
                      </a:r>
                      <a:r>
                        <a:rPr lang="en"/>
                        <a:t> both to write the content </a:t>
                      </a:r>
                      <a:r>
                        <a:rPr i="1" lang="en"/>
                        <a:t>and</a:t>
                      </a:r>
                      <a:r>
                        <a:rPr lang="en"/>
                        <a:t> format it (color, font, alignment, layout, etc.).</a:t>
                      </a:r>
                      <a:endParaRPr/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30" name="Google Shape;3730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1" name="Google Shape;3731;p2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5" name="Shape 3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6" name="Google Shape;3736;p2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 (No CSS)</a:t>
            </a:r>
            <a:endParaRPr/>
          </a:p>
        </p:txBody>
      </p:sp>
      <p:graphicFrame>
        <p:nvGraphicFramePr>
          <p:cNvPr id="3737" name="Google Shape;3737;p222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{26E144A1-7DF4-44DA-AF3A-9D51CFB54F3A}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738" name="Google Shape;3738;p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2" name="Shape 3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43" name="Google Shape;3743;p223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{26E144A1-7DF4-44DA-AF3A-9D51CFB54F3A}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744" name="Google Shape;3744;p2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3745" name="Google Shape;3745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9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0" name="Google Shape;3750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1" name="Google Shape;3751;p2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Critical Question: How Do We Style HTML?</a:t>
            </a:r>
            <a:endParaRPr/>
          </a:p>
        </p:txBody>
      </p:sp>
      <p:sp>
        <p:nvSpPr>
          <p:cNvPr id="3752" name="Google Shape;3752;p224"/>
          <p:cNvSpPr txBox="1"/>
          <p:nvPr>
            <p:ph idx="3" type="body"/>
          </p:nvPr>
        </p:nvSpPr>
        <p:spPr>
          <a:xfrm>
            <a:off x="175" y="835175"/>
            <a:ext cx="9144000" cy="40713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Elements?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Classes?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FFFFFF"/>
                </a:solidFill>
              </a:rPr>
              <a:t>IDs?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6" name="Shape 3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7" name="Google Shape;3757;p2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3758" name="Google Shape;3758;p225"/>
          <p:cNvSpPr txBox="1"/>
          <p:nvPr>
            <p:ph idx="3" type="body"/>
          </p:nvPr>
        </p:nvSpPr>
        <p:spPr>
          <a:xfrm>
            <a:off x="175" y="875925"/>
            <a:ext cx="9144000" cy="1154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CSS works by hooking onto </a:t>
            </a:r>
            <a:r>
              <a:rPr b="1" lang="en" sz="1600"/>
              <a:t>selectors </a:t>
            </a:r>
            <a:r>
              <a:rPr lang="en" sz="1600"/>
              <a:t>added into HTML using </a:t>
            </a:r>
            <a:r>
              <a:rPr b="1" lang="en" sz="1600"/>
              <a:t>classes</a:t>
            </a:r>
            <a:r>
              <a:rPr lang="en" sz="1600"/>
              <a:t> and </a:t>
            </a:r>
            <a:r>
              <a:rPr b="1" lang="en" sz="1600"/>
              <a:t>identifiers</a:t>
            </a:r>
            <a:r>
              <a:rPr lang="en" sz="1600"/>
              <a:t>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use </a:t>
            </a:r>
            <a:r>
              <a:rPr b="1" lang="en" sz="1600"/>
              <a:t>.classname</a:t>
            </a:r>
            <a:r>
              <a:rPr lang="en" sz="1600"/>
              <a:t>, IDs use </a:t>
            </a:r>
            <a:r>
              <a:rPr b="1" lang="en" sz="1600"/>
              <a:t>#idname</a:t>
            </a:r>
            <a:r>
              <a:rPr lang="en" sz="1600"/>
              <a:t>, and elements use just their name.</a:t>
            </a:r>
            <a:endParaRPr sz="1600"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Once hooked, we apply </a:t>
            </a:r>
            <a:r>
              <a:rPr b="1" lang="en" sz="1600"/>
              <a:t>styles</a:t>
            </a:r>
            <a:r>
              <a:rPr lang="en" sz="1600"/>
              <a:t> to those HTML elements using CSS.</a:t>
            </a:r>
            <a:endParaRPr sz="1600"/>
          </a:p>
        </p:txBody>
      </p:sp>
      <p:sp>
        <p:nvSpPr>
          <p:cNvPr id="3759" name="Google Shape;3759;p225"/>
          <p:cNvSpPr txBox="1"/>
          <p:nvPr/>
        </p:nvSpPr>
        <p:spPr>
          <a:xfrm>
            <a:off x="566025" y="30854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0" name="Google Shape;3760;p225"/>
          <p:cNvSpPr txBox="1"/>
          <p:nvPr/>
        </p:nvSpPr>
        <p:spPr>
          <a:xfrm>
            <a:off x="366825" y="24871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1" name="Google Shape;3761;p225"/>
          <p:cNvSpPr txBox="1"/>
          <p:nvPr/>
        </p:nvSpPr>
        <p:spPr>
          <a:xfrm>
            <a:off x="253550" y="41417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2" name="Google Shape;3762;p225"/>
          <p:cNvSpPr txBox="1"/>
          <p:nvPr/>
        </p:nvSpPr>
        <p:spPr>
          <a:xfrm>
            <a:off x="1436850" y="30855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3" name="Google Shape;3763;p225"/>
          <p:cNvSpPr txBox="1"/>
          <p:nvPr/>
        </p:nvSpPr>
        <p:spPr>
          <a:xfrm>
            <a:off x="1050825" y="30855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4" name="Google Shape;3764;p225"/>
          <p:cNvSpPr txBox="1"/>
          <p:nvPr/>
        </p:nvSpPr>
        <p:spPr>
          <a:xfrm>
            <a:off x="5382525" y="30855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5" name="Google Shape;3765;p225"/>
          <p:cNvSpPr txBox="1"/>
          <p:nvPr/>
        </p:nvSpPr>
        <p:spPr>
          <a:xfrm>
            <a:off x="6695475" y="24860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eclaration end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6" name="Google Shape;3766;p225"/>
          <p:cNvSpPr txBox="1"/>
          <p:nvPr/>
        </p:nvSpPr>
        <p:spPr>
          <a:xfrm>
            <a:off x="508297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7" name="Google Shape;3767;p225"/>
          <p:cNvSpPr txBox="1"/>
          <p:nvPr/>
        </p:nvSpPr>
        <p:spPr>
          <a:xfrm>
            <a:off x="6970425" y="30854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8" name="Google Shape;3768;p225"/>
          <p:cNvSpPr txBox="1"/>
          <p:nvPr/>
        </p:nvSpPr>
        <p:spPr>
          <a:xfrm>
            <a:off x="7308225" y="30855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chemeClr val="dk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769" name="Google Shape;3769;p225"/>
          <p:cNvSpPr txBox="1"/>
          <p:nvPr/>
        </p:nvSpPr>
        <p:spPr>
          <a:xfrm>
            <a:off x="2564475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0" name="Google Shape;3770;p225"/>
          <p:cNvSpPr/>
          <p:nvPr/>
        </p:nvSpPr>
        <p:spPr>
          <a:xfrm rot="5400000">
            <a:off x="5944825" y="28710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1" name="Google Shape;3771;p225"/>
          <p:cNvSpPr txBox="1"/>
          <p:nvPr/>
        </p:nvSpPr>
        <p:spPr>
          <a:xfrm>
            <a:off x="5614416" y="24871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2" name="Google Shape;3772;p225"/>
          <p:cNvSpPr/>
          <p:nvPr/>
        </p:nvSpPr>
        <p:spPr>
          <a:xfrm rot="5400000">
            <a:off x="2852450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225"/>
          <p:cNvSpPr/>
          <p:nvPr/>
        </p:nvSpPr>
        <p:spPr>
          <a:xfrm rot="5400000">
            <a:off x="551625" y="28723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4" name="Google Shape;3774;p225"/>
          <p:cNvSpPr/>
          <p:nvPr/>
        </p:nvSpPr>
        <p:spPr>
          <a:xfrm rot="5400000">
            <a:off x="7267575" y="28723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5" name="Google Shape;3775;p225"/>
          <p:cNvSpPr/>
          <p:nvPr/>
        </p:nvSpPr>
        <p:spPr>
          <a:xfrm flipH="1" rot="5400000">
            <a:off x="10005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6" name="Google Shape;3776;p225"/>
          <p:cNvSpPr txBox="1"/>
          <p:nvPr/>
        </p:nvSpPr>
        <p:spPr>
          <a:xfrm>
            <a:off x="43209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7" name="Google Shape;3777;p225"/>
          <p:cNvSpPr/>
          <p:nvPr/>
        </p:nvSpPr>
        <p:spPr>
          <a:xfrm flipH="1" rot="5400000">
            <a:off x="50391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8" name="Google Shape;3778;p225"/>
          <p:cNvSpPr txBox="1"/>
          <p:nvPr/>
        </p:nvSpPr>
        <p:spPr>
          <a:xfrm>
            <a:off x="6161775" y="41334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9" name="Google Shape;3779;p225"/>
          <p:cNvSpPr/>
          <p:nvPr/>
        </p:nvSpPr>
        <p:spPr>
          <a:xfrm flipH="1" rot="5400000">
            <a:off x="6879975" y="37958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3" name="Shape 3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4" name="Google Shape;3784;p22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8" name="Shape 3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" name="Google Shape;3789;p227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Positioning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3" name="Shape 3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4" name="Google Shape;3794;p228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5" name="Google Shape;3795;p228"/>
          <p:cNvSpPr/>
          <p:nvPr/>
        </p:nvSpPr>
        <p:spPr>
          <a:xfrm>
            <a:off x="5232325" y="861200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6" name="Google Shape;3796;p228"/>
          <p:cNvSpPr/>
          <p:nvPr/>
        </p:nvSpPr>
        <p:spPr>
          <a:xfrm>
            <a:off x="5232325" y="18255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7" name="Google Shape;3797;p228"/>
          <p:cNvSpPr/>
          <p:nvPr/>
        </p:nvSpPr>
        <p:spPr>
          <a:xfrm>
            <a:off x="5232325" y="2784288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8" name="Google Shape;3798;p228"/>
          <p:cNvSpPr/>
          <p:nvPr/>
        </p:nvSpPr>
        <p:spPr>
          <a:xfrm>
            <a:off x="5232325" y="37430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799" name="Google Shape;3799;p2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Static (Default)</a:t>
            </a:r>
            <a:endParaRPr/>
          </a:p>
        </p:txBody>
      </p:sp>
      <p:sp>
        <p:nvSpPr>
          <p:cNvPr id="3800" name="Google Shape;3800;p2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Four boxes placed statically (default):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4" name="Shape 3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5" name="Google Shape;3805;p229"/>
          <p:cNvSpPr/>
          <p:nvPr/>
        </p:nvSpPr>
        <p:spPr>
          <a:xfrm>
            <a:off x="4578025" y="861200"/>
            <a:ext cx="2143200" cy="3723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5" id="3806" name="Google Shape;3806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142" y="1868099"/>
            <a:ext cx="1793692" cy="26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07" name="Google Shape;3807;p2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Relative</a:t>
            </a:r>
            <a:endParaRPr/>
          </a:p>
        </p:txBody>
      </p:sp>
      <p:sp>
        <p:nvSpPr>
          <p:cNvPr id="3808" name="Google Shape;3808;p229"/>
          <p:cNvSpPr txBox="1"/>
          <p:nvPr>
            <p:ph idx="1" type="subTitle"/>
          </p:nvPr>
        </p:nvSpPr>
        <p:spPr>
          <a:xfrm>
            <a:off x="0" y="675975"/>
            <a:ext cx="4094400" cy="7002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Switching the boxes to relative will nudge the boxes in relation to their “original” location.</a:t>
            </a:r>
            <a:endParaRPr/>
          </a:p>
        </p:txBody>
      </p:sp>
      <p:sp>
        <p:nvSpPr>
          <p:cNvPr id="3809" name="Google Shape;3809;p229"/>
          <p:cNvSpPr/>
          <p:nvPr/>
        </p:nvSpPr>
        <p:spPr>
          <a:xfrm>
            <a:off x="5035225" y="8685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1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0" name="Google Shape;3810;p229"/>
          <p:cNvSpPr/>
          <p:nvPr/>
        </p:nvSpPr>
        <p:spPr>
          <a:xfrm>
            <a:off x="5520325" y="17031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2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1" name="Google Shape;3811;p229"/>
          <p:cNvSpPr/>
          <p:nvPr/>
        </p:nvSpPr>
        <p:spPr>
          <a:xfrm>
            <a:off x="4950575" y="279727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3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12" name="Google Shape;3812;p229"/>
          <p:cNvSpPr/>
          <p:nvPr/>
        </p:nvSpPr>
        <p:spPr>
          <a:xfrm>
            <a:off x="5114275" y="3750325"/>
            <a:ext cx="834600" cy="8346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Box 4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2" name="Shape 3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3" name="Google Shape;3653;p21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16" name="Shape 3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9" id="3817" name="Google Shape;3817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200" y="1305342"/>
            <a:ext cx="1673362" cy="33467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1" id="3818" name="Google Shape;3818;p2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350" y="1233466"/>
            <a:ext cx="4604310" cy="3346723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9" name="Google Shape;3819;p2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Absolute</a:t>
            </a:r>
            <a:endParaRPr/>
          </a:p>
        </p:txBody>
      </p:sp>
      <p:sp>
        <p:nvSpPr>
          <p:cNvPr id="3820" name="Google Shape;3820;p2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Positioned relative to nearest positioned ancestor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4" name="Shape 3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3825" name="Google Shape;3825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976" y="1204722"/>
            <a:ext cx="4293334" cy="3429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6" id="3826" name="Google Shape;3826;p2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767" y="1261872"/>
            <a:ext cx="1707416" cy="33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7" name="Google Shape;3827;p2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Position: Fixed</a:t>
            </a:r>
            <a:endParaRPr/>
          </a:p>
        </p:txBody>
      </p:sp>
      <p:sp>
        <p:nvSpPr>
          <p:cNvPr id="3828" name="Google Shape;3828;p2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Position with exact coordinates in the browser window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2" name="Shape 3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3" name="Google Shape;3833;p2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Layering with </a:t>
            </a:r>
            <a:r>
              <a:rPr lang="en"/>
              <a:t>z-index</a:t>
            </a:r>
            <a:endParaRPr/>
          </a:p>
        </p:txBody>
      </p:sp>
      <p:sp>
        <p:nvSpPr>
          <p:cNvPr id="3834" name="Google Shape;3834;p2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z</a:t>
            </a:r>
            <a:r>
              <a:rPr lang="en"/>
              <a:t>-index</a:t>
            </a:r>
            <a:r>
              <a:rPr lang="en"/>
              <a:t> property allows you to layer elements on top of each other.</a:t>
            </a:r>
            <a:endParaRPr/>
          </a:p>
        </p:txBody>
      </p:sp>
      <p:sp>
        <p:nvSpPr>
          <p:cNvPr id="3835" name="Google Shape;3835;p232"/>
          <p:cNvSpPr/>
          <p:nvPr/>
        </p:nvSpPr>
        <p:spPr>
          <a:xfrm>
            <a:off x="468594" y="1645505"/>
            <a:ext cx="1809900" cy="18099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36" name="Google Shape;3836;p232"/>
          <p:cNvSpPr/>
          <p:nvPr/>
        </p:nvSpPr>
        <p:spPr>
          <a:xfrm>
            <a:off x="1443619" y="2875230"/>
            <a:ext cx="1809900" cy="18099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837" name="Google Shape;3837;p232"/>
          <p:cNvSpPr/>
          <p:nvPr/>
        </p:nvSpPr>
        <p:spPr>
          <a:xfrm>
            <a:off x="2430900" y="1784419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z-index:1;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3838" name="Google Shape;3838;p232"/>
          <p:cNvSpPr/>
          <p:nvPr/>
        </p:nvSpPr>
        <p:spPr>
          <a:xfrm>
            <a:off x="3405925" y="3298344"/>
            <a:ext cx="5346600" cy="11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p</a:t>
            </a: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osition: absolute; 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nconsolata"/>
                <a:ea typeface="Inconsolata"/>
                <a:cs typeface="Inconsolata"/>
                <a:sym typeface="Inconsolata"/>
              </a:rPr>
              <a:t>z-index:2;</a:t>
            </a:r>
            <a:endParaRPr sz="24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2" name="Shape 3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3" name="Google Shape;3843;p2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Hiding Things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233"/>
          <p:cNvSpPr txBox="1"/>
          <p:nvPr>
            <p:ph idx="1" type="subTitle"/>
          </p:nvPr>
        </p:nvSpPr>
        <p:spPr>
          <a:xfrm>
            <a:off x="0" y="675975"/>
            <a:ext cx="4139700" cy="2008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Display: none allows you to hide elements from view.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will become useful in later sections, when we’ll hide and reveal specific HTML elements of our choosing.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45" name="Google Shape;3845;p233"/>
          <p:cNvGrpSpPr/>
          <p:nvPr/>
        </p:nvGrpSpPr>
        <p:grpSpPr>
          <a:xfrm>
            <a:off x="4577803" y="904067"/>
            <a:ext cx="2737295" cy="3680635"/>
            <a:chOff x="4578025" y="1703125"/>
            <a:chExt cx="2143200" cy="2881800"/>
          </a:xfrm>
        </p:grpSpPr>
        <p:sp>
          <p:nvSpPr>
            <p:cNvPr id="3846" name="Google Shape;3846;p233"/>
            <p:cNvSpPr/>
            <p:nvPr/>
          </p:nvSpPr>
          <p:spPr>
            <a:xfrm>
              <a:off x="4578025" y="1703125"/>
              <a:ext cx="2143200" cy="28818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233"/>
            <p:cNvSpPr/>
            <p:nvPr/>
          </p:nvSpPr>
          <p:spPr>
            <a:xfrm>
              <a:off x="5520325" y="17031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2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48" name="Google Shape;3848;p233"/>
            <p:cNvSpPr/>
            <p:nvPr/>
          </p:nvSpPr>
          <p:spPr>
            <a:xfrm>
              <a:off x="4950575" y="279727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3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49" name="Google Shape;3849;p233"/>
            <p:cNvSpPr/>
            <p:nvPr/>
          </p:nvSpPr>
          <p:spPr>
            <a:xfrm>
              <a:off x="5114275" y="3750325"/>
              <a:ext cx="834600" cy="834600"/>
            </a:xfrm>
            <a:prstGeom prst="re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Box 4</a:t>
              </a:r>
              <a:endParaRPr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3" name="Shape 3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4" name="Google Shape;3854;p23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Positioning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8" name="Shape 3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9" name="Google Shape;3859;p235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Positioning in CSS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3" name="Shape 3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4" name="Google Shape;3864;p2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Great Resource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2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Another great read for frontend developers: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learn.shayhowe.com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hlink"/>
              </a:solidFill>
              <a:hlinkClick r:id="rId4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6" name="Google Shape;3866;p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650" y="1345575"/>
            <a:ext cx="4777242" cy="3571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23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Positioning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positioning skills by creating another conceptual layout. Eyeball the design to your best ability.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(Check Slack for additional instructions)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872" name="Google Shape;3872;p23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6" name="Shape 3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4" id="3877" name="Google Shape;3877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350" y="735025"/>
            <a:ext cx="4890250" cy="39802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8" name="Google Shape;3878;p2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 Activity</a:t>
            </a:r>
            <a:endParaRPr/>
          </a:p>
        </p:txBody>
      </p:sp>
      <p:sp>
        <p:nvSpPr>
          <p:cNvPr id="3879" name="Google Shape;3879;p23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Suggested Time: 30 Minutes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3" name="Shape 3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4" name="Google Shape;3884;p23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5" name="Google Shape;3885;p239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hlinkClick r:id="rId3"/>
              </a:rPr>
              <a:t>CSS Positioning Layout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7" name="Shape 3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8" name="Google Shape;3658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Homework Assignment Tips</a:t>
            </a:r>
            <a:endParaRPr/>
          </a:p>
        </p:txBody>
      </p:sp>
      <p:sp>
        <p:nvSpPr>
          <p:cNvPr id="3659" name="Google Shape;3659;p21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0" name="Google Shape;3660;p213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3661" name="Google Shape;3661;p2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62" name="Google Shape;3662;p2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3" name="Google Shape;3663;p213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3664" name="Google Shape;3664;p2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65" name="Google Shape;3665;p2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6" name="Google Shape;3666;p213"/>
          <p:cNvGrpSpPr/>
          <p:nvPr/>
        </p:nvGrpSpPr>
        <p:grpSpPr>
          <a:xfrm>
            <a:off x="457200" y="2540450"/>
            <a:ext cx="776889" cy="621300"/>
            <a:chOff x="457200" y="1378813"/>
            <a:chExt cx="776889" cy="621300"/>
          </a:xfrm>
        </p:grpSpPr>
        <p:sp>
          <p:nvSpPr>
            <p:cNvPr id="3667" name="Google Shape;3667;p2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68" name="Google Shape;3668;p2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69" name="Google Shape;3669;p213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670" name="Google Shape;3670;p21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671" name="Google Shape;3671;p21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2" name="Google Shape;3672;p213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Really work hard on this assignment! This assignment introduces you to fundamental concepts that we’ll build upon during the rest of the course.</a:t>
            </a:r>
            <a:endParaRPr/>
          </a:p>
        </p:txBody>
      </p:sp>
      <p:sp>
        <p:nvSpPr>
          <p:cNvPr id="3673" name="Google Shape;3673;p213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213"/>
          <p:cNvSpPr/>
          <p:nvPr/>
        </p:nvSpPr>
        <p:spPr>
          <a:xfrm>
            <a:off x="1352550" y="25404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5" name="Google Shape;3675;p21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6" name="Google Shape;3676;p213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</a:t>
            </a:r>
            <a:r>
              <a:rPr lang="en"/>
              <a:t>, especially activities.</a:t>
            </a:r>
            <a:endParaRPr/>
          </a:p>
        </p:txBody>
      </p:sp>
      <p:sp>
        <p:nvSpPr>
          <p:cNvPr id="3677" name="Google Shape;3677;p213"/>
          <p:cNvSpPr txBox="1"/>
          <p:nvPr>
            <p:ph idx="3" type="subTitle"/>
          </p:nvPr>
        </p:nvSpPr>
        <p:spPr>
          <a:xfrm>
            <a:off x="0" y="25428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with your peers</a:t>
            </a:r>
            <a:r>
              <a:rPr lang="en"/>
              <a:t>!</a:t>
            </a:r>
            <a:r>
              <a:rPr lang="en"/>
              <a:t> It’s much better than screaming at your computer alone.</a:t>
            </a:r>
            <a:endParaRPr/>
          </a:p>
        </p:txBody>
      </p:sp>
      <p:sp>
        <p:nvSpPr>
          <p:cNvPr id="3678" name="Google Shape;3678;p213"/>
          <p:cNvSpPr txBox="1"/>
          <p:nvPr>
            <p:ph idx="4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questions on Slack! Your peers, TAs, and instructors are all here to help.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9" name="Shape 3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0" name="Google Shape;3890;p2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Advice</a:t>
            </a:r>
            <a:endParaRPr/>
          </a:p>
        </p:txBody>
      </p:sp>
      <p:sp>
        <p:nvSpPr>
          <p:cNvPr id="3891" name="Google Shape;3891;p2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Tips to Keep Moving Forward</a:t>
            </a:r>
            <a:endParaRPr/>
          </a:p>
        </p:txBody>
      </p:sp>
      <p:sp>
        <p:nvSpPr>
          <p:cNvPr id="3892" name="Google Shape;3892;p2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We designed the class activities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to firm up your HTML/CSS skills. Try them again at home.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893" name="Google Shape;3893;p2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Redo this at home. </a:t>
            </a:r>
            <a:endParaRPr b="1" sz="1800"/>
          </a:p>
        </p:txBody>
      </p:sp>
      <p:sp>
        <p:nvSpPr>
          <p:cNvPr id="3894" name="Google Shape;3894;p2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best way to learn web development is to practice, practice, practice!</a:t>
            </a:r>
            <a:endParaRPr sz="1800"/>
          </a:p>
        </p:txBody>
      </p:sp>
      <p:sp>
        <p:nvSpPr>
          <p:cNvPr id="3895" name="Google Shape;3895;p2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</p:spPr>
        <p:txBody>
          <a:bodyPr anchorCtr="0" anchor="ctr" bIns="0" lIns="182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REMEMBER!</a:t>
            </a:r>
            <a:endParaRPr b="1"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9" name="Shape 3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0" name="Google Shape;3900;p24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4" name="Shape 3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5" name="Google Shape;3905;p2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3906" name="Google Shape;3906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315" y="2220350"/>
            <a:ext cx="4963369" cy="256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07" name="Google Shape;3907;p242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8" name="Google Shape;3908;p242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To access the Chrome inspector, right-click on a page and select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Inspect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9" name="Google Shape;3909;p242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0" name="Google Shape;3910;p242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It lets you inspect the HTML, CSS, and more.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11" name="Google Shape;3911;p2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2" name="Google Shape;3912;p2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6" name="Shape 3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7" name="Google Shape;3917;p2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Inspector Is Your Friend</a:t>
            </a:r>
            <a:endParaRPr/>
          </a:p>
        </p:txBody>
      </p:sp>
      <p:pic>
        <p:nvPicPr>
          <p:cNvPr id="3918" name="Google Shape;3918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3950" y="2152925"/>
            <a:ext cx="6376099" cy="2701224"/>
          </a:xfrm>
          <a:prstGeom prst="rect">
            <a:avLst/>
          </a:prstGeom>
          <a:noFill/>
          <a:ln>
            <a:noFill/>
          </a:ln>
        </p:spPr>
      </p:pic>
      <p:sp>
        <p:nvSpPr>
          <p:cNvPr id="3919" name="Google Shape;3919;p243"/>
          <p:cNvSpPr/>
          <p:nvPr/>
        </p:nvSpPr>
        <p:spPr>
          <a:xfrm>
            <a:off x="1362456" y="7668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0" name="Google Shape;3920;p243"/>
          <p:cNvSpPr txBox="1"/>
          <p:nvPr>
            <p:ph idx="1" type="subTitle"/>
          </p:nvPr>
        </p:nvSpPr>
        <p:spPr>
          <a:xfrm>
            <a:off x="25" y="7860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You can even edit the HTML/CSS in a webpage and instantly view your changes in the browser!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21" name="Google Shape;3921;p243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2" name="Google Shape;3922;p243"/>
          <p:cNvSpPr txBox="1"/>
          <p:nvPr>
            <p:ph idx="2" type="subTitle"/>
          </p:nvPr>
        </p:nvSpPr>
        <p:spPr>
          <a:xfrm>
            <a:off x="-1217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works on any website, whether it’s yours or not.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23" name="Google Shape;3923;p2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7806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4" name="Google Shape;3924;p2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7694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p244"/>
          <p:cNvSpPr txBox="1"/>
          <p:nvPr>
            <p:ph type="title"/>
          </p:nvPr>
        </p:nvSpPr>
        <p:spPr>
          <a:xfrm>
            <a:off x="237100" y="18598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We’ll come back to </a:t>
            </a:r>
            <a:br>
              <a:rPr lang="en"/>
            </a:br>
            <a:r>
              <a:rPr lang="en"/>
              <a:t>this after the break.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3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7" name="Shape 3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8" name="Google Shape;3938;p2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Modifying Sites</a:t>
            </a:r>
            <a:endParaRPr/>
          </a:p>
        </p:txBody>
      </p:sp>
      <p:sp>
        <p:nvSpPr>
          <p:cNvPr id="3939" name="Google Shape;3939;p2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edit any page’s HTML and CSS with </a:t>
            </a:r>
            <a:r>
              <a:rPr lang="en"/>
              <a:t>Chrome DevTools.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Plus, you’ll see your results instantly.  </a:t>
            </a:r>
            <a:endParaRPr/>
          </a:p>
        </p:txBody>
      </p:sp>
      <p:pic>
        <p:nvPicPr>
          <p:cNvPr id="3940" name="Google Shape;3940;p2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700" y="1485700"/>
            <a:ext cx="4593851" cy="326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5" name="Shape 3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6" name="Google Shape;3946;p24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Chrome DevTools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0" name="Shape 3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1" name="Google Shape;3951;p2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a Website</a:t>
            </a:r>
            <a:endParaRPr/>
          </a:p>
        </p:txBody>
      </p:sp>
      <p:sp>
        <p:nvSpPr>
          <p:cNvPr id="3952" name="Google Shape;3952;p2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15 minutes, take a website you commonly use (Amazon, Google, HuffPo, etc.) and heavily modify it using Chrome </a:t>
            </a:r>
            <a:r>
              <a:rPr lang="en"/>
              <a:t>DevTools.</a:t>
            </a:r>
            <a:endParaRPr/>
          </a:p>
        </p:txBody>
      </p:sp>
      <p:sp>
        <p:nvSpPr>
          <p:cNvPr id="3953" name="Google Shape;3953;p248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Be sure to modify the following: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</a:t>
            </a:r>
            <a:r>
              <a:rPr lang="en" sz="1800"/>
              <a:t>change words</a:t>
            </a:r>
            <a:r>
              <a:rPr lang="en" sz="1800"/>
              <a:t>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Send a screenshot to the class’s Slack channel when you’re done.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54" name="Google Shape;3954;p24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15 minutes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8" name="Shape 3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9" name="Google Shape;3959;p2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Modify Your Own Website</a:t>
            </a:r>
            <a:endParaRPr/>
          </a:p>
        </p:txBody>
      </p:sp>
      <p:sp>
        <p:nvSpPr>
          <p:cNvPr id="3960" name="Google Shape;3960;p2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next 10 minutes, edit any site that you’ve been working on—in class or for homework—with Chrome </a:t>
            </a:r>
            <a:r>
              <a:rPr lang="en"/>
              <a:t>DevTools</a:t>
            </a:r>
            <a:r>
              <a:rPr lang="en"/>
              <a:t>.</a:t>
            </a:r>
            <a:endParaRPr/>
          </a:p>
        </p:txBody>
      </p:sp>
      <p:sp>
        <p:nvSpPr>
          <p:cNvPr id="3961" name="Google Shape;3961;p249"/>
          <p:cNvSpPr txBox="1"/>
          <p:nvPr>
            <p:ph idx="2" type="body"/>
          </p:nvPr>
        </p:nvSpPr>
        <p:spPr>
          <a:xfrm>
            <a:off x="175" y="1588875"/>
            <a:ext cx="9144000" cy="289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Be sure to at least modify:</a:t>
            </a:r>
            <a:endParaRPr b="1"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Content </a:t>
            </a:r>
            <a:r>
              <a:rPr lang="en" sz="1800"/>
              <a:t>(change words)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Colors</a:t>
            </a:r>
            <a:endParaRPr sz="1800"/>
          </a:p>
          <a:p>
            <a:pPr indent="-205740" lvl="0" marL="32004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Spacing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962" name="Google Shape;3962;p24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2" name="Shape 3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3" name="Google Shape;3683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Important of All</a:t>
            </a:r>
            <a:endParaRPr/>
          </a:p>
        </p:txBody>
      </p:sp>
      <p:sp>
        <p:nvSpPr>
          <p:cNvPr id="3684" name="Google Shape;3684;p2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s</a:t>
            </a:r>
            <a:r>
              <a:rPr lang="en"/>
              <a:t>ubmit </a:t>
            </a:r>
            <a:r>
              <a:rPr i="1" lang="en"/>
              <a:t>something</a:t>
            </a:r>
            <a:r>
              <a:rPr lang="en"/>
              <a:t> (even if it seems pretty crummy)!</a:t>
            </a:r>
            <a:endParaRPr/>
          </a:p>
        </p:txBody>
      </p:sp>
      <p:pic>
        <p:nvPicPr>
          <p:cNvPr id="3685" name="Google Shape;3685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3425" y="1040775"/>
            <a:ext cx="4102673" cy="4102673"/>
          </a:xfrm>
          <a:prstGeom prst="rect">
            <a:avLst/>
          </a:prstGeom>
          <a:noFill/>
          <a:ln>
            <a:noFill/>
          </a:ln>
        </p:spPr>
      </p:pic>
      <p:sp>
        <p:nvSpPr>
          <p:cNvPr id="3686" name="Google Shape;3686;p214"/>
          <p:cNvSpPr txBox="1"/>
          <p:nvPr>
            <p:ph idx="3" type="body"/>
          </p:nvPr>
        </p:nvSpPr>
        <p:spPr>
          <a:xfrm>
            <a:off x="2312025" y="2414050"/>
            <a:ext cx="2923200" cy="3648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Where the </a:t>
            </a:r>
            <a:br>
              <a:rPr lang="en" sz="1800"/>
            </a:br>
            <a:r>
              <a:rPr lang="en" sz="1800"/>
              <a:t>magic happens</a:t>
            </a:r>
            <a:endParaRPr sz="1800"/>
          </a:p>
        </p:txBody>
      </p:sp>
      <p:sp>
        <p:nvSpPr>
          <p:cNvPr id="3687" name="Google Shape;3687;p214"/>
          <p:cNvSpPr txBox="1"/>
          <p:nvPr>
            <p:ph idx="3" type="body"/>
          </p:nvPr>
        </p:nvSpPr>
        <p:spPr>
          <a:xfrm>
            <a:off x="5346800" y="3747950"/>
            <a:ext cx="6437400" cy="407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/>
              <a:t>Your comfort zone</a:t>
            </a:r>
            <a:endParaRPr sz="1800"/>
          </a:p>
        </p:txBody>
      </p:sp>
      <p:cxnSp>
        <p:nvCxnSpPr>
          <p:cNvPr id="3688" name="Google Shape;3688;p214"/>
          <p:cNvCxnSpPr/>
          <p:nvPr/>
        </p:nvCxnSpPr>
        <p:spPr>
          <a:xfrm rot="10800000">
            <a:off x="4970450" y="4114800"/>
            <a:ext cx="2811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6" name="Shape 3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7" name="Google Shape;3967;p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3037" y="2553850"/>
            <a:ext cx="6037925" cy="221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8" name="Google Shape;3968;p2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Loading Multiple CSS Files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(Important!)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9" name="Google Shape;3969;p250"/>
          <p:cNvSpPr/>
          <p:nvPr/>
        </p:nvSpPr>
        <p:spPr>
          <a:xfrm>
            <a:off x="1141275" y="7806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0" name="Google Shape;3970;p250"/>
          <p:cNvSpPr txBox="1"/>
          <p:nvPr>
            <p:ph idx="1" type="subTitle"/>
          </p:nvPr>
        </p:nvSpPr>
        <p:spPr>
          <a:xfrm>
            <a:off x="-12150" y="8174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Deploying multiple CSS files simultaneously is a powerful technique.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1" name="Google Shape;3971;p250"/>
          <p:cNvSpPr/>
          <p:nvPr/>
        </p:nvSpPr>
        <p:spPr>
          <a:xfrm>
            <a:off x="1141350" y="13717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2" name="Google Shape;3972;p250"/>
          <p:cNvSpPr/>
          <p:nvPr/>
        </p:nvSpPr>
        <p:spPr>
          <a:xfrm>
            <a:off x="1141350" y="19627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3" name="Google Shape;3973;p250"/>
          <p:cNvSpPr txBox="1"/>
          <p:nvPr>
            <p:ph idx="2" type="subTitle"/>
          </p:nvPr>
        </p:nvSpPr>
        <p:spPr>
          <a:xfrm>
            <a:off x="-12100" y="1391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technique allows developers to create complex designs made up of abounding design elements.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4" name="Google Shape;3974;p250"/>
          <p:cNvSpPr txBox="1"/>
          <p:nvPr>
            <p:ph idx="3" type="subTitle"/>
          </p:nvPr>
        </p:nvSpPr>
        <p:spPr>
          <a:xfrm>
            <a:off x="-12200" y="19827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Remember,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loading order matters!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75" name="Google Shape;3975;p2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046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6" name="Google Shape;3976;p2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3916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7" name="Google Shape;3977;p2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98272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2" name="Shape 3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" name="Google Shape;3983;p25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Multiple CSS Files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7" name="Shape 3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8" name="Google Shape;3988;p252"/>
          <p:cNvSpPr txBox="1"/>
          <p:nvPr>
            <p:ph type="title"/>
          </p:nvPr>
        </p:nvSpPr>
        <p:spPr>
          <a:xfrm>
            <a:off x="237100" y="20122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By a show of hands,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which browser do you use?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" name="Google Shape;3993;p2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Battle of the Browsers</a:t>
            </a:r>
            <a:endParaRPr/>
          </a:p>
        </p:txBody>
      </p:sp>
      <p:sp>
        <p:nvSpPr>
          <p:cNvPr id="3994" name="Google Shape;3994;p25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5" name="Google Shape;3995;p253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Under the hood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web browsers often render webpages differently than their competition.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6" name="Google Shape;3996;p25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7" name="Google Shape;3997;p25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8" name="Google Shape;3998;p253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These disparities could mean that the HTML/CSS displays differently in each web client.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9" name="Google Shape;3999;p253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Because of these potential differences, web developers </a:t>
            </a:r>
            <a:br>
              <a:rPr lang="en">
                <a:latin typeface="Roboto"/>
                <a:ea typeface="Roboto"/>
                <a:cs typeface="Roboto"/>
                <a:sym typeface="Roboto"/>
              </a:rPr>
            </a:br>
            <a:r>
              <a:rPr lang="en">
                <a:latin typeface="Roboto"/>
                <a:ea typeface="Roboto"/>
                <a:cs typeface="Roboto"/>
                <a:sym typeface="Roboto"/>
              </a:rPr>
              <a:t>need to make their websites cross-browser compatible</a:t>
            </a:r>
            <a:r>
              <a:rPr lang="en"/>
              <a:t>.</a:t>
            </a:r>
            <a:endParaRPr/>
          </a:p>
        </p:txBody>
      </p:sp>
      <p:pic>
        <p:nvPicPr>
          <p:cNvPr id="4000" name="Google Shape;4000;p25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1" name="Google Shape;4001;p25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2" name="Google Shape;4002;p25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3" name="Google Shape;4003;p2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8175" y="2240439"/>
            <a:ext cx="3519800" cy="2815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7" name="Shape 4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8" name="Google Shape;4008;p2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6112" y="2134650"/>
            <a:ext cx="4771776" cy="2552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09" name="Google Shape;4009;p2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Reset.css (or Normalize.css)</a:t>
            </a:r>
            <a:endParaRPr/>
          </a:p>
        </p:txBody>
      </p:sp>
      <p:sp>
        <p:nvSpPr>
          <p:cNvPr id="4010" name="Google Shape;4010;p254"/>
          <p:cNvSpPr/>
          <p:nvPr/>
        </p:nvSpPr>
        <p:spPr>
          <a:xfrm>
            <a:off x="1141275" y="856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254"/>
          <p:cNvSpPr txBox="1"/>
          <p:nvPr>
            <p:ph idx="1" type="subTitle"/>
          </p:nvPr>
        </p:nvSpPr>
        <p:spPr>
          <a:xfrm>
            <a:off x="-12150" y="893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Reset.css will “reset” all browser-specific CSS. This means your site will appear the same in all browsers.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2" name="Google Shape;4012;p254"/>
          <p:cNvSpPr/>
          <p:nvPr/>
        </p:nvSpPr>
        <p:spPr>
          <a:xfrm>
            <a:off x="1141350" y="1447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3" name="Google Shape;4013;p254"/>
          <p:cNvSpPr txBox="1"/>
          <p:nvPr>
            <p:ph idx="2" type="subTitle"/>
          </p:nvPr>
        </p:nvSpPr>
        <p:spPr>
          <a:xfrm>
            <a:off x="-12100" y="1467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However, you will have to restyle everything yourself.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14" name="Google Shape;4014;p25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80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5" name="Google Shape;4015;p25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467847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p255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Resets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5" name="Shape 4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6" name="Google Shape;4026;p2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CSS Resets Matter</a:t>
            </a:r>
            <a:endParaRPr/>
          </a:p>
        </p:txBody>
      </p:sp>
      <p:sp>
        <p:nvSpPr>
          <p:cNvPr id="4027" name="Google Shape;4027;p256"/>
          <p:cNvSpPr/>
          <p:nvPr/>
        </p:nvSpPr>
        <p:spPr>
          <a:xfrm>
            <a:off x="1352550" y="9216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8" name="Google Shape;4028;p256"/>
          <p:cNvGrpSpPr/>
          <p:nvPr/>
        </p:nvGrpSpPr>
        <p:grpSpPr>
          <a:xfrm>
            <a:off x="457200" y="921613"/>
            <a:ext cx="776889" cy="621300"/>
            <a:chOff x="457200" y="1378813"/>
            <a:chExt cx="776889" cy="621300"/>
          </a:xfrm>
        </p:grpSpPr>
        <p:sp>
          <p:nvSpPr>
            <p:cNvPr id="4029" name="Google Shape;4029;p2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030" name="Google Shape;4030;p2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1" name="Google Shape;4031;p256"/>
          <p:cNvGrpSpPr/>
          <p:nvPr/>
        </p:nvGrpSpPr>
        <p:grpSpPr>
          <a:xfrm>
            <a:off x="457200" y="1771525"/>
            <a:ext cx="776889" cy="621300"/>
            <a:chOff x="457200" y="1378813"/>
            <a:chExt cx="776889" cy="621300"/>
          </a:xfrm>
        </p:grpSpPr>
        <p:sp>
          <p:nvSpPr>
            <p:cNvPr id="4032" name="Google Shape;4032;p2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033" name="Google Shape;4033;p2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4" name="Google Shape;4034;p256"/>
          <p:cNvGrpSpPr/>
          <p:nvPr/>
        </p:nvGrpSpPr>
        <p:grpSpPr>
          <a:xfrm>
            <a:off x="457200" y="2616650"/>
            <a:ext cx="776889" cy="621300"/>
            <a:chOff x="457200" y="1378813"/>
            <a:chExt cx="776889" cy="621300"/>
          </a:xfrm>
        </p:grpSpPr>
        <p:sp>
          <p:nvSpPr>
            <p:cNvPr id="4035" name="Google Shape;4035;p25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036" name="Google Shape;4036;p25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37" name="Google Shape;4037;p256"/>
          <p:cNvSpPr txBox="1"/>
          <p:nvPr>
            <p:ph idx="1" type="subTitle"/>
          </p:nvPr>
        </p:nvSpPr>
        <p:spPr>
          <a:xfrm>
            <a:off x="-12300" y="9408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important for creating browser-compatible websites.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38" name="Google Shape;4038;p256"/>
          <p:cNvSpPr/>
          <p:nvPr/>
        </p:nvSpPr>
        <p:spPr>
          <a:xfrm>
            <a:off x="1352550" y="1773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9" name="Google Shape;4039;p256"/>
          <p:cNvSpPr/>
          <p:nvPr/>
        </p:nvSpPr>
        <p:spPr>
          <a:xfrm>
            <a:off x="1352550" y="2616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0" name="Google Shape;4040;p256"/>
          <p:cNvSpPr txBox="1"/>
          <p:nvPr>
            <p:ph idx="2" type="subTitle"/>
          </p:nvPr>
        </p:nvSpPr>
        <p:spPr>
          <a:xfrm>
            <a:off x="-12300" y="17763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an example of using someone else’s CSS in your website.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1" name="Google Shape;4041;p256"/>
          <p:cNvSpPr txBox="1"/>
          <p:nvPr>
            <p:ph idx="3" type="subTitle"/>
          </p:nvPr>
        </p:nvSpPr>
        <p:spPr>
          <a:xfrm>
            <a:off x="0" y="26190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They are a common topic for front-end developer interview questions.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5" name="Shape 4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6" name="Google Shape;4046;p25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47" name="Google Shape;4047;p25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1" name="Shape 4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2" name="Google Shape;4052;p2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</a:t>
            </a:r>
            <a:r>
              <a:rPr lang="en"/>
              <a:t>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 Resets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053" name="Google Shape;4053;p2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4054" name="Google Shape;4054;p25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Follow the instructions provided via Slack to incorporate a reset.css file into a basic HTML file. 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Note the impact the reset file makes after its inclusion.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055" name="Google Shape;4055;p25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Suggested Time: 10 minutes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9" name="Shape 4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0" name="Google Shape;4060;p25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the Web with GitHub!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2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3" name="Google Shape;3693;p21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latin typeface="Roboto Light"/>
                <a:ea typeface="Roboto Light"/>
                <a:cs typeface="Roboto Light"/>
                <a:sym typeface="Roboto Light"/>
              </a:rPr>
              <a:t>Warning!</a:t>
            </a:r>
            <a:endParaRPr sz="72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5" name="Google Shape;4065;p260"/>
          <p:cNvCxnSpPr/>
          <p:nvPr/>
        </p:nvCxnSpPr>
        <p:spPr>
          <a:xfrm flipH="1" rot="10800000">
            <a:off x="1604175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6" name="Google Shape;4066;p2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Internet</a:t>
            </a:r>
            <a:endParaRPr/>
          </a:p>
        </p:txBody>
      </p:sp>
      <p:sp>
        <p:nvSpPr>
          <p:cNvPr id="4067" name="Google Shape;4067;p2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a deep and complex diagram</a:t>
            </a:r>
            <a:r>
              <a:rPr lang="en"/>
              <a:t> illustrating how the internet works.</a:t>
            </a:r>
            <a:endParaRPr/>
          </a:p>
        </p:txBody>
      </p:sp>
      <p:pic>
        <p:nvPicPr>
          <p:cNvPr id="4068" name="Google Shape;4068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17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9" name="Google Shape;4069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76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0" name="Google Shape;4070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347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1" name="Google Shape;4071;p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327" y="3707375"/>
            <a:ext cx="1238651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2" name="Google Shape;4072;p2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6525" y="1244451"/>
            <a:ext cx="2862888" cy="1915112"/>
          </a:xfrm>
          <a:prstGeom prst="rect">
            <a:avLst/>
          </a:prstGeom>
          <a:noFill/>
          <a:ln>
            <a:noFill/>
          </a:ln>
        </p:spPr>
      </p:pic>
      <p:sp>
        <p:nvSpPr>
          <p:cNvPr id="4073" name="Google Shape;4073;p260"/>
          <p:cNvSpPr txBox="1"/>
          <p:nvPr>
            <p:ph idx="1" type="subTitle"/>
          </p:nvPr>
        </p:nvSpPr>
        <p:spPr>
          <a:xfrm>
            <a:off x="2845600" y="2019613"/>
            <a:ext cx="2787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internet</a:t>
            </a:r>
            <a:endParaRPr sz="2400"/>
          </a:p>
        </p:txBody>
      </p:sp>
      <p:cxnSp>
        <p:nvCxnSpPr>
          <p:cNvPr id="4074" name="Google Shape;4074;p260"/>
          <p:cNvCxnSpPr/>
          <p:nvPr/>
        </p:nvCxnSpPr>
        <p:spPr>
          <a:xfrm rot="10800000">
            <a:off x="5632600" y="2768825"/>
            <a:ext cx="1466700" cy="846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5" name="Google Shape;4075;p260"/>
          <p:cNvCxnSpPr/>
          <p:nvPr/>
        </p:nvCxnSpPr>
        <p:spPr>
          <a:xfrm rot="8994346">
            <a:off x="50369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76" name="Google Shape;4076;p260"/>
          <p:cNvCxnSpPr/>
          <p:nvPr/>
        </p:nvCxnSpPr>
        <p:spPr>
          <a:xfrm flipH="1" rot="-8994346">
            <a:off x="3416647" y="2916461"/>
            <a:ext cx="183079" cy="84662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0" name="Shape 4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1" name="Google Shape;4081;p2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World Will See Our Greatness!</a:t>
            </a:r>
            <a:endParaRPr/>
          </a:p>
        </p:txBody>
      </p:sp>
      <p:sp>
        <p:nvSpPr>
          <p:cNvPr id="4082" name="Google Shape;4082;p2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provides hosting for static websites, which means we can deploy our websites and applications onto their servers for the world to see. </a:t>
            </a:r>
            <a:endParaRPr/>
          </a:p>
        </p:txBody>
      </p:sp>
      <p:pic>
        <p:nvPicPr>
          <p:cNvPr id="4083" name="Google Shape;4083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887" y="1660175"/>
            <a:ext cx="3002226" cy="30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7" name="Shape 4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8" name="Google Shape;4088;p26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All </a:t>
            </a:r>
            <a:r>
              <a:rPr lang="en"/>
              <a:t>Log In to</a:t>
            </a:r>
            <a:r>
              <a:rPr lang="en"/>
              <a:t> GitHub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p26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Deployment—Personal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8" name="Shape 4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Google Shape;4099;p2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Personal Site to GitHub Pages</a:t>
            </a:r>
            <a:endParaRPr/>
          </a:p>
        </p:txBody>
      </p:sp>
      <p:sp>
        <p:nvSpPr>
          <p:cNvPr id="4100" name="Google Shape;4100;p2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basic steps:</a:t>
            </a:r>
            <a:endParaRPr/>
          </a:p>
        </p:txBody>
      </p:sp>
      <p:sp>
        <p:nvSpPr>
          <p:cNvPr id="4101" name="Google Shape;4101;p264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Create a new repo named _username_.github.io.</a:t>
            </a:r>
            <a:endParaRPr sz="1600"/>
          </a:p>
        </p:txBody>
      </p:sp>
      <p:sp>
        <p:nvSpPr>
          <p:cNvPr id="4102" name="Google Shape;4102;p264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Navigate to a folder </a:t>
            </a:r>
            <a:r>
              <a:rPr lang="en" sz="1600"/>
              <a:t>on your computer and clone the repo into it. </a:t>
            </a:r>
            <a:endParaRPr sz="1600"/>
          </a:p>
        </p:txBody>
      </p:sp>
      <p:sp>
        <p:nvSpPr>
          <p:cNvPr id="4103" name="Google Shape;4103;p264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Build your files.</a:t>
            </a:r>
            <a:endParaRPr sz="1600"/>
          </a:p>
        </p:txBody>
      </p:sp>
      <p:sp>
        <p:nvSpPr>
          <p:cNvPr id="4104" name="Google Shape;4104;p264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Add, commit, and push your changes to the repository.</a:t>
            </a:r>
            <a:endParaRPr sz="16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8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26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  <p:sp>
        <p:nvSpPr>
          <p:cNvPr id="4110" name="Google Shape;4110;p26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</a:t>
            </a:r>
            <a:br>
              <a:rPr b="1" lang="en" sz="3000"/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Deploying Bio to GitHub Pages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Time to take your newfangled website and deploy it to the cloud—in this case, GitHub Pages.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30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p26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Pages Deployment—Project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0" name="Shape 4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1" name="Google Shape;4121;p2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Deploying a Static Project Site to GitHub Pages</a:t>
            </a:r>
            <a:endParaRPr/>
          </a:p>
        </p:txBody>
      </p:sp>
      <p:sp>
        <p:nvSpPr>
          <p:cNvPr id="4122" name="Google Shape;4122;p2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these steps: </a:t>
            </a:r>
            <a:endParaRPr/>
          </a:p>
        </p:txBody>
      </p:sp>
      <p:sp>
        <p:nvSpPr>
          <p:cNvPr id="4123" name="Google Shape;4123;p26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Create a new repository in your GitHub account. You can name this repository whatever you like.  </a:t>
            </a:r>
            <a:endParaRPr sz="1200"/>
          </a:p>
        </p:txBody>
      </p:sp>
      <p:sp>
        <p:nvSpPr>
          <p:cNvPr id="4124" name="Google Shape;4124;p26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 the repository, create a new file and name it index.html. </a:t>
            </a:r>
            <a:endParaRPr sz="1200"/>
          </a:p>
        </p:txBody>
      </p:sp>
      <p:sp>
        <p:nvSpPr>
          <p:cNvPr id="4125" name="Google Shape;4125;p26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Add some basic HTML to this file, save it, and then navigate to your repository’s Settings tab. </a:t>
            </a:r>
            <a:endParaRPr sz="1200"/>
          </a:p>
        </p:txBody>
      </p:sp>
      <p:sp>
        <p:nvSpPr>
          <p:cNvPr id="4126" name="Google Shape;4126;p26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Scroll down to the GitHub Pages section. In the Source section, select the master branch as your source.</a:t>
            </a:r>
            <a:endParaRPr sz="1200"/>
          </a:p>
        </p:txBody>
      </p:sp>
      <p:sp>
        <p:nvSpPr>
          <p:cNvPr id="4127" name="Google Shape;4127;p26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Navigate to &lt;username&gt;.github.io/&lt;repositoryname&gt;; you will find that your new webpage has gone live!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1" name="Shape 4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2" name="Google Shape;4132;p26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Activity: </a:t>
            </a:r>
            <a:r>
              <a:rPr lang="en" sz="30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Creating a Project Site</a:t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Build a newfangled website, and then deploy it to GitHub Pages as a project instead of a personal site. 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Additional instructions will be sent via Slack.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4133" name="Google Shape;4133;p26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 minutes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7" name="Shape 4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8" name="Google Shape;4138;p26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 &amp; Reassurances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7" name="Shape 3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8" name="Google Shape;369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9" name="Google Shape;3699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Brace Yourselves</a:t>
            </a:r>
            <a:endParaRPr/>
          </a:p>
        </p:txBody>
      </p:sp>
      <p:sp>
        <p:nvSpPr>
          <p:cNvPr id="3700" name="Google Shape;3700;p216"/>
          <p:cNvSpPr txBox="1"/>
          <p:nvPr>
            <p:ph idx="1" type="subTitle"/>
          </p:nvPr>
        </p:nvSpPr>
        <p:spPr>
          <a:xfrm>
            <a:off x="0" y="675975"/>
            <a:ext cx="3452700" cy="1503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is going to be a bit tough. But trust us—it will all look easy a few weeks from now!</a:t>
            </a:r>
            <a:endParaRPr/>
          </a:p>
        </p:txBody>
      </p:sp>
      <p:cxnSp>
        <p:nvCxnSpPr>
          <p:cNvPr id="3701" name="Google Shape;3701;p216"/>
          <p:cNvCxnSpPr/>
          <p:nvPr/>
        </p:nvCxnSpPr>
        <p:spPr>
          <a:xfrm>
            <a:off x="274375" y="640080"/>
            <a:ext cx="3107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2" name="Shape 4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3" name="Google Shape;4143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4" name="Google Shape;4144;p270"/>
          <p:cNvSpPr txBox="1"/>
          <p:nvPr>
            <p:ph type="title"/>
          </p:nvPr>
        </p:nvSpPr>
        <p:spPr>
          <a:xfrm>
            <a:off x="-12300" y="228600"/>
            <a:ext cx="91686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You Got This!</a:t>
            </a:r>
            <a:endParaRPr sz="3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8" name="Shape 4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9" name="Google Shape;4149;p271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5" name="Shape 3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" name="Google Shape;3706;p217"/>
          <p:cNvSpPr txBox="1"/>
          <p:nvPr>
            <p:ph type="title"/>
          </p:nvPr>
        </p:nvSpPr>
        <p:spPr>
          <a:xfrm>
            <a:off x="2544050" y="1393275"/>
            <a:ext cx="57702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Don’t expect to understand everything at once. Today is all about getting immersed.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0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p2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Recap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5" name="Shape 3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6" name="Google Shape;3716;p219"/>
          <p:cNvSpPr txBox="1"/>
          <p:nvPr>
            <p:ph type="title"/>
          </p:nvPr>
        </p:nvSpPr>
        <p:spPr>
          <a:xfrm>
            <a:off x="237100" y="17836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Critical Question: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What is CSS?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